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16a6c6668446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679b891454b9d"/>
  </p:sldMasterIdLst>
  <p:sldIdLst>
    <p:sldId xmlns:r="http://schemas.openxmlformats.org/officeDocument/2006/relationships" id="256" r:id="R9cf08d1a89cf42df"/>
    <p:sldId xmlns:r="http://schemas.openxmlformats.org/officeDocument/2006/relationships" id="257" r:id="Rb0ea3a7a42b5401e"/>
    <p:sldId xmlns:r="http://schemas.openxmlformats.org/officeDocument/2006/relationships" id="258" r:id="R2bc4ddafcd1743d0"/>
    <p:sldId xmlns:r="http://schemas.openxmlformats.org/officeDocument/2006/relationships" id="259" r:id="R2adda252d82140df"/>
    <p:sldId xmlns:r="http://schemas.openxmlformats.org/officeDocument/2006/relationships" id="260" r:id="R16198fa34faa4e54"/>
    <p:sldId xmlns:r="http://schemas.openxmlformats.org/officeDocument/2006/relationships" id="261" r:id="R8cd8d12f4a7f4514"/>
    <p:sldId xmlns:r="http://schemas.openxmlformats.org/officeDocument/2006/relationships" id="262" r:id="R30fc06ef59e3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679b891454b9d" /><Relationship Type="http://schemas.openxmlformats.org/officeDocument/2006/relationships/slide" Target="/ppt/slides/slide1.xml" Id="R9cf08d1a89cf42df" /><Relationship Type="http://schemas.openxmlformats.org/officeDocument/2006/relationships/slide" Target="/ppt/slides/slide2.xml" Id="Rb0ea3a7a42b5401e" /><Relationship Type="http://schemas.openxmlformats.org/officeDocument/2006/relationships/slide" Target="/ppt/slides/slide3.xml" Id="R2bc4ddafcd1743d0" /><Relationship Type="http://schemas.openxmlformats.org/officeDocument/2006/relationships/slide" Target="/ppt/slides/slide4.xml" Id="R2adda252d82140df" /><Relationship Type="http://schemas.openxmlformats.org/officeDocument/2006/relationships/slide" Target="/ppt/slides/slide5.xml" Id="R16198fa34faa4e54" /><Relationship Type="http://schemas.openxmlformats.org/officeDocument/2006/relationships/slide" Target="/ppt/slides/slide6.xml" Id="R8cd8d12f4a7f4514" /><Relationship Type="http://schemas.openxmlformats.org/officeDocument/2006/relationships/slide" Target="/ppt/slides/slide7.xml" Id="R30fc06ef59e3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e86de231f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113c0a3324d26" /><Relationship Type="http://schemas.openxmlformats.org/officeDocument/2006/relationships/theme" Target="/ppt/slideMasters/theme/theme1.xml" Id="R637e118b1ec4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113c0a3324d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9b1f6b473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1506a7d5d45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b3e20f6b746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8939984024b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3b1a0758143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4442d83824e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c7fd2fcfa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PAULSEN BYGG &amp;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BYGG &amp; ANLEGG AS ble etablert [år] og holder til i Bjørnemyr.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113 150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−624 598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311 278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KNUT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Jonsrudveien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1453 Bjørnemyr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91 83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976 192 605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BYGG &amp; ANLEGG AS</a:t>
            </a:r>
          </a:p>
        </p:txBody>
      </p:sp>
    </p:spTree>
  </p:cSld>
  <p:clrMapOvr>
    <a:masterClrMapping xmlns:a="http://schemas.openxmlformats.org/drawingml/2006/main"/>
  </p:clrMapOvr>
</p:sld>
</file>