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89cbc908e140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5a8cf74af54fe0"/>
  </p:sldMasterIdLst>
  <p:sldIdLst>
    <p:sldId xmlns:r="http://schemas.openxmlformats.org/officeDocument/2006/relationships" id="256" r:id="R597f0f9d274c488b"/>
    <p:sldId xmlns:r="http://schemas.openxmlformats.org/officeDocument/2006/relationships" id="257" r:id="R41cc158c67164028"/>
    <p:sldId xmlns:r="http://schemas.openxmlformats.org/officeDocument/2006/relationships" id="258" r:id="R79909272e0044172"/>
    <p:sldId xmlns:r="http://schemas.openxmlformats.org/officeDocument/2006/relationships" id="259" r:id="Rb0d1808993944b37"/>
    <p:sldId xmlns:r="http://schemas.openxmlformats.org/officeDocument/2006/relationships" id="260" r:id="R165cc4465b1e4057"/>
    <p:sldId xmlns:r="http://schemas.openxmlformats.org/officeDocument/2006/relationships" id="261" r:id="R743ae376cad7474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5a8cf74af54fe0" /><Relationship Type="http://schemas.openxmlformats.org/officeDocument/2006/relationships/slide" Target="/ppt/slides/slide1.xml" Id="R597f0f9d274c488b" /><Relationship Type="http://schemas.openxmlformats.org/officeDocument/2006/relationships/slide" Target="/ppt/slides/slide2.xml" Id="R41cc158c67164028" /><Relationship Type="http://schemas.openxmlformats.org/officeDocument/2006/relationships/slide" Target="/ppt/slides/slide3.xml" Id="R79909272e0044172" /><Relationship Type="http://schemas.openxmlformats.org/officeDocument/2006/relationships/slide" Target="/ppt/slides/slide4.xml" Id="Rb0d1808993944b37" /><Relationship Type="http://schemas.openxmlformats.org/officeDocument/2006/relationships/slide" Target="/ppt/slides/slide5.xml" Id="R165cc4465b1e4057" /><Relationship Type="http://schemas.openxmlformats.org/officeDocument/2006/relationships/slide" Target="/ppt/slides/slide6.xml" Id="R743ae376cad7474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c16cc9348144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625a892fd94789" /><Relationship Type="http://schemas.openxmlformats.org/officeDocument/2006/relationships/theme" Target="/ppt/slideMasters/theme/theme1.xml" Id="R3dde3a812c9240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a625a892fd9478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7b1109470d4d2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9197771b02418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14586ca2934ff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b6f7f8a8354a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35953943e543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091c21bc6743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LIV THUE REGNSKAP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 THUE REGNSKAP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 THUE REGNSKAP ble etablert [år] og holder til i Gressvik.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 THUE REGNSKAP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 THUE REGNSKAP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 THUE REGNSKAP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28 508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28 508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−8 317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 THUE REGNSKAP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Marnetveien 47A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1622 Gressvik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33 12 68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liv.thue@c2i.net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976 191 749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 THUE REGNSKAP</a:t>
            </a:r>
          </a:p>
        </p:txBody>
      </p:sp>
    </p:spTree>
  </p:cSld>
  <p:clrMapOvr>
    <a:masterClrMapping xmlns:a="http://schemas.openxmlformats.org/drawingml/2006/main"/>
  </p:clrMapOvr>
</p:sld>
</file>