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f71a3b9bd41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d00e9843314e2d"/>
  </p:sldMasterIdLst>
  <p:sldIdLst>
    <p:sldId xmlns:r="http://schemas.openxmlformats.org/officeDocument/2006/relationships" id="256" r:id="R8a7b23597f66458f"/>
    <p:sldId xmlns:r="http://schemas.openxmlformats.org/officeDocument/2006/relationships" id="257" r:id="R4446b64c3a2d4d78"/>
    <p:sldId xmlns:r="http://schemas.openxmlformats.org/officeDocument/2006/relationships" id="258" r:id="R16f7b41be74d433b"/>
    <p:sldId xmlns:r="http://schemas.openxmlformats.org/officeDocument/2006/relationships" id="259" r:id="R2340c5019cd3404f"/>
    <p:sldId xmlns:r="http://schemas.openxmlformats.org/officeDocument/2006/relationships" id="260" r:id="Rf544f9868dc14f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00e9843314e2d" /><Relationship Type="http://schemas.openxmlformats.org/officeDocument/2006/relationships/slide" Target="/ppt/slides/slide1.xml" Id="R8a7b23597f66458f" /><Relationship Type="http://schemas.openxmlformats.org/officeDocument/2006/relationships/slide" Target="/ppt/slides/slide2.xml" Id="R4446b64c3a2d4d78" /><Relationship Type="http://schemas.openxmlformats.org/officeDocument/2006/relationships/slide" Target="/ppt/slides/slide3.xml" Id="R16f7b41be74d433b" /><Relationship Type="http://schemas.openxmlformats.org/officeDocument/2006/relationships/slide" Target="/ppt/slides/slide4.xml" Id="R2340c5019cd3404f" /><Relationship Type="http://schemas.openxmlformats.org/officeDocument/2006/relationships/slide" Target="/ppt/slides/slide5.xml" Id="Rf544f9868dc14f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a293d09104b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7860a6d684bd2" /><Relationship Type="http://schemas.openxmlformats.org/officeDocument/2006/relationships/theme" Target="/ppt/slideMasters/theme/theme1.xml" Id="Rd383d513734242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7860a6d684b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ecc15016a43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b724fd21b46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6d9a92c3341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b5d8640b4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9f0b5cc2444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 ROMSØE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ROMSØE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ROMSØE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ROMSØE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ROMSØE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ROMSØE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976 182 952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ROMSØE AS</a:t>
            </a:r>
          </a:p>
        </p:txBody>
      </p:sp>
    </p:spTree>
  </p:cSld>
  <p:clrMapOvr>
    <a:masterClrMapping xmlns:a="http://schemas.openxmlformats.org/drawingml/2006/main"/>
  </p:clrMapOvr>
</p:sld>
</file>