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55442260f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0f2cae2c74e3b"/>
  </p:sldMasterIdLst>
  <p:sldIdLst>
    <p:sldId xmlns:r="http://schemas.openxmlformats.org/officeDocument/2006/relationships" id="256" r:id="R45bfe0f0c05d4262"/>
    <p:sldId xmlns:r="http://schemas.openxmlformats.org/officeDocument/2006/relationships" id="257" r:id="Rf6ce18b9b5114f9a"/>
    <p:sldId xmlns:r="http://schemas.openxmlformats.org/officeDocument/2006/relationships" id="258" r:id="R89269fe0d88b4718"/>
    <p:sldId xmlns:r="http://schemas.openxmlformats.org/officeDocument/2006/relationships" id="259" r:id="Rb3e2c3a732a04bb3"/>
    <p:sldId xmlns:r="http://schemas.openxmlformats.org/officeDocument/2006/relationships" id="260" r:id="Rbfb592f7c127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0f2cae2c74e3b" /><Relationship Type="http://schemas.openxmlformats.org/officeDocument/2006/relationships/slide" Target="/ppt/slides/slide1.xml" Id="R45bfe0f0c05d4262" /><Relationship Type="http://schemas.openxmlformats.org/officeDocument/2006/relationships/slide" Target="/ppt/slides/slide2.xml" Id="Rf6ce18b9b5114f9a" /><Relationship Type="http://schemas.openxmlformats.org/officeDocument/2006/relationships/slide" Target="/ppt/slides/slide3.xml" Id="R89269fe0d88b4718" /><Relationship Type="http://schemas.openxmlformats.org/officeDocument/2006/relationships/slide" Target="/ppt/slides/slide4.xml" Id="Rb3e2c3a732a04bb3" /><Relationship Type="http://schemas.openxmlformats.org/officeDocument/2006/relationships/slide" Target="/ppt/slides/slide5.xml" Id="Rbfb592f7c127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c587a8aac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321914ab444c" /><Relationship Type="http://schemas.openxmlformats.org/officeDocument/2006/relationships/theme" Target="/ppt/slideMasters/theme/theme1.xml" Id="R1a66e93d0b89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2321914ab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0db5c86024a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c81a24a8b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bb0e280a4a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f634fba69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2bad1518f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ASIA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ASIA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ASIA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ASIA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ASIA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ASIA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976 181 085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ASIA INVEST AS</a:t>
            </a:r>
          </a:p>
        </p:txBody>
      </p:sp>
    </p:spTree>
  </p:cSld>
  <p:clrMapOvr>
    <a:masterClrMapping xmlns:a="http://schemas.openxmlformats.org/drawingml/2006/main"/>
  </p:clrMapOvr>
</p:sld>
</file>