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9f6b6f7aed43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5d7587a5f54538"/>
  </p:sldMasterIdLst>
  <p:sldIdLst>
    <p:sldId xmlns:r="http://schemas.openxmlformats.org/officeDocument/2006/relationships" id="256" r:id="Rf57522d937e74ff6"/>
    <p:sldId xmlns:r="http://schemas.openxmlformats.org/officeDocument/2006/relationships" id="257" r:id="Raf35d083345346f1"/>
    <p:sldId xmlns:r="http://schemas.openxmlformats.org/officeDocument/2006/relationships" id="258" r:id="R567f34dc4e404d57"/>
    <p:sldId xmlns:r="http://schemas.openxmlformats.org/officeDocument/2006/relationships" id="259" r:id="Re528536242404d86"/>
    <p:sldId xmlns:r="http://schemas.openxmlformats.org/officeDocument/2006/relationships" id="260" r:id="R685f2d42aca44a45"/>
    <p:sldId xmlns:r="http://schemas.openxmlformats.org/officeDocument/2006/relationships" id="261" r:id="R93f72a1ead884521"/>
    <p:sldId xmlns:r="http://schemas.openxmlformats.org/officeDocument/2006/relationships" id="262" r:id="R95836bbb88c444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d7587a5f54538" /><Relationship Type="http://schemas.openxmlformats.org/officeDocument/2006/relationships/slide" Target="/ppt/slides/slide1.xml" Id="Rf57522d937e74ff6" /><Relationship Type="http://schemas.openxmlformats.org/officeDocument/2006/relationships/slide" Target="/ppt/slides/slide2.xml" Id="Raf35d083345346f1" /><Relationship Type="http://schemas.openxmlformats.org/officeDocument/2006/relationships/slide" Target="/ppt/slides/slide3.xml" Id="R567f34dc4e404d57" /><Relationship Type="http://schemas.openxmlformats.org/officeDocument/2006/relationships/slide" Target="/ppt/slides/slide4.xml" Id="Re528536242404d86" /><Relationship Type="http://schemas.openxmlformats.org/officeDocument/2006/relationships/slide" Target="/ppt/slides/slide5.xml" Id="R685f2d42aca44a45" /><Relationship Type="http://schemas.openxmlformats.org/officeDocument/2006/relationships/slide" Target="/ppt/slides/slide6.xml" Id="R93f72a1ead884521" /><Relationship Type="http://schemas.openxmlformats.org/officeDocument/2006/relationships/slide" Target="/ppt/slides/slide7.xml" Id="R95836bbb88c444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2f722a796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7e402a6a0455c" /><Relationship Type="http://schemas.openxmlformats.org/officeDocument/2006/relationships/theme" Target="/ppt/slideMasters/theme/theme1.xml" Id="R612ea53ee28045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7e402a6a0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6ebedf48747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9a26459cf4c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d88cedc864f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74e0986574b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e606c8bb94a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8f6a2ba6940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43329597446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CONSTO ROGALAND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ROGALAND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303 701 618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−17 688 716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−17 287 707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−1 185 728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134 739 046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&amp; VATNE HOLDING AS  –  95,8 %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SVBA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 HOLDING AS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976 176 014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