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169bbd90c46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ce7e432c1e4075"/>
  </p:sldMasterIdLst>
  <p:sldIdLst>
    <p:sldId xmlns:r="http://schemas.openxmlformats.org/officeDocument/2006/relationships" id="256" r:id="Rdc67e996ccb14352"/>
    <p:sldId xmlns:r="http://schemas.openxmlformats.org/officeDocument/2006/relationships" id="257" r:id="R0ee29455a02d4d51"/>
    <p:sldId xmlns:r="http://schemas.openxmlformats.org/officeDocument/2006/relationships" id="258" r:id="Rd143c89db5ca42a5"/>
    <p:sldId xmlns:r="http://schemas.openxmlformats.org/officeDocument/2006/relationships" id="259" r:id="R800e269cf7e04159"/>
    <p:sldId xmlns:r="http://schemas.openxmlformats.org/officeDocument/2006/relationships" id="260" r:id="Rc9e00bc2f3ab4840"/>
    <p:sldId xmlns:r="http://schemas.openxmlformats.org/officeDocument/2006/relationships" id="261" r:id="R28e89a752f4d4b86"/>
    <p:sldId xmlns:r="http://schemas.openxmlformats.org/officeDocument/2006/relationships" id="262" r:id="R74319faddf0e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e7e432c1e4075" /><Relationship Type="http://schemas.openxmlformats.org/officeDocument/2006/relationships/slide" Target="/ppt/slides/slide1.xml" Id="Rdc67e996ccb14352" /><Relationship Type="http://schemas.openxmlformats.org/officeDocument/2006/relationships/slide" Target="/ppt/slides/slide2.xml" Id="R0ee29455a02d4d51" /><Relationship Type="http://schemas.openxmlformats.org/officeDocument/2006/relationships/slide" Target="/ppt/slides/slide3.xml" Id="Rd143c89db5ca42a5" /><Relationship Type="http://schemas.openxmlformats.org/officeDocument/2006/relationships/slide" Target="/ppt/slides/slide4.xml" Id="R800e269cf7e04159" /><Relationship Type="http://schemas.openxmlformats.org/officeDocument/2006/relationships/slide" Target="/ppt/slides/slide5.xml" Id="Rc9e00bc2f3ab4840" /><Relationship Type="http://schemas.openxmlformats.org/officeDocument/2006/relationships/slide" Target="/ppt/slides/slide6.xml" Id="R28e89a752f4d4b86" /><Relationship Type="http://schemas.openxmlformats.org/officeDocument/2006/relationships/slide" Target="/ppt/slides/slide7.xml" Id="R74319faddf0e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abb7a6db24f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57058b81c4845" /><Relationship Type="http://schemas.openxmlformats.org/officeDocument/2006/relationships/theme" Target="/ppt/slideMasters/theme/theme1.xml" Id="R4d8293008b7e42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57058b81c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a60613a9f41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624196bb340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c9b5447d8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a9ea7273b47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85b71f684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bd469e13240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e1042f949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7 886 938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45 395 662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46 237 494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KNUT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NORDÅS ÅSHILD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Øyjordsveien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13 46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976 162 005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