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8c63cd8f544f0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e7bb7c992a4820"/>
  </p:sldMasterIdLst>
  <p:sldIdLst>
    <p:sldId xmlns:r="http://schemas.openxmlformats.org/officeDocument/2006/relationships" id="256" r:id="R00924acb0f894051"/>
    <p:sldId xmlns:r="http://schemas.openxmlformats.org/officeDocument/2006/relationships" id="257" r:id="R33546a35f804420d"/>
    <p:sldId xmlns:r="http://schemas.openxmlformats.org/officeDocument/2006/relationships" id="258" r:id="R96b868cdf3f0423b"/>
    <p:sldId xmlns:r="http://schemas.openxmlformats.org/officeDocument/2006/relationships" id="259" r:id="R60be7d79555c4172"/>
    <p:sldId xmlns:r="http://schemas.openxmlformats.org/officeDocument/2006/relationships" id="260" r:id="Re62cbc36461643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e7bb7c992a4820" /><Relationship Type="http://schemas.openxmlformats.org/officeDocument/2006/relationships/slide" Target="/ppt/slides/slide1.xml" Id="R00924acb0f894051" /><Relationship Type="http://schemas.openxmlformats.org/officeDocument/2006/relationships/slide" Target="/ppt/slides/slide2.xml" Id="R33546a35f804420d" /><Relationship Type="http://schemas.openxmlformats.org/officeDocument/2006/relationships/slide" Target="/ppt/slides/slide3.xml" Id="R96b868cdf3f0423b" /><Relationship Type="http://schemas.openxmlformats.org/officeDocument/2006/relationships/slide" Target="/ppt/slides/slide4.xml" Id="R60be7d79555c4172" /><Relationship Type="http://schemas.openxmlformats.org/officeDocument/2006/relationships/slide" Target="/ppt/slides/slide5.xml" Id="Re62cbc36461643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06d1209ebf479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5001a96bc41d3" /><Relationship Type="http://schemas.openxmlformats.org/officeDocument/2006/relationships/theme" Target="/ppt/slideMasters/theme/theme1.xml" Id="R38ef318ba8ce45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a5001a96bc41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d81ec8ca91499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df3094c42c4a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1e429fcf834ff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e8d32c7884e1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6ee0281d342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INTERNATIONAL LOTTERY SYSTEM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LOTTERY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INTERNATIONAL LOTTERY SYSTEM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LOTTERY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LOTTERY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LOTTERY SYSTEM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976 145 089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INTERNATIONAL LOTTERY SYSTEM AS</a:t>
            </a:r>
          </a:p>
        </p:txBody>
      </p:sp>
    </p:spTree>
  </p:cSld>
  <p:clrMapOvr>
    <a:masterClrMapping xmlns:a="http://schemas.openxmlformats.org/drawingml/2006/main"/>
  </p:clrMapOvr>
</p:sld>
</file>