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a37f979c044c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3d8563bf049ea"/>
  </p:sldMasterIdLst>
  <p:sldIdLst>
    <p:sldId xmlns:r="http://schemas.openxmlformats.org/officeDocument/2006/relationships" id="256" r:id="R71dcc777fc204e3d"/>
    <p:sldId xmlns:r="http://schemas.openxmlformats.org/officeDocument/2006/relationships" id="257" r:id="Rac0d9f713db44bc1"/>
    <p:sldId xmlns:r="http://schemas.openxmlformats.org/officeDocument/2006/relationships" id="258" r:id="R87b70e67332647da"/>
    <p:sldId xmlns:r="http://schemas.openxmlformats.org/officeDocument/2006/relationships" id="259" r:id="Rc570c16989a74ec0"/>
    <p:sldId xmlns:r="http://schemas.openxmlformats.org/officeDocument/2006/relationships" id="260" r:id="R693f705f787f46bd"/>
    <p:sldId xmlns:r="http://schemas.openxmlformats.org/officeDocument/2006/relationships" id="261" r:id="Rf5d741c28e0a4f36"/>
    <p:sldId xmlns:r="http://schemas.openxmlformats.org/officeDocument/2006/relationships" id="262" r:id="R4f47e7a49a0741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3d8563bf049ea" /><Relationship Type="http://schemas.openxmlformats.org/officeDocument/2006/relationships/slide" Target="/ppt/slides/slide1.xml" Id="R71dcc777fc204e3d" /><Relationship Type="http://schemas.openxmlformats.org/officeDocument/2006/relationships/slide" Target="/ppt/slides/slide2.xml" Id="Rac0d9f713db44bc1" /><Relationship Type="http://schemas.openxmlformats.org/officeDocument/2006/relationships/slide" Target="/ppt/slides/slide3.xml" Id="R87b70e67332647da" /><Relationship Type="http://schemas.openxmlformats.org/officeDocument/2006/relationships/slide" Target="/ppt/slides/slide4.xml" Id="Rc570c16989a74ec0" /><Relationship Type="http://schemas.openxmlformats.org/officeDocument/2006/relationships/slide" Target="/ppt/slides/slide5.xml" Id="R693f705f787f46bd" /><Relationship Type="http://schemas.openxmlformats.org/officeDocument/2006/relationships/slide" Target="/ppt/slides/slide6.xml" Id="Rf5d741c28e0a4f36" /><Relationship Type="http://schemas.openxmlformats.org/officeDocument/2006/relationships/slide" Target="/ppt/slides/slide7.xml" Id="R4f47e7a49a0741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21f1db76e4c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ea02bb3df492d" /><Relationship Type="http://schemas.openxmlformats.org/officeDocument/2006/relationships/theme" Target="/ppt/slideMasters/theme/theme1.xml" Id="Rf2d95bf62a2340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ea02bb3df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858c233d5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bf6e09cb149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3a9fd6c5645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3baa86ad8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c824a8b134b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1f70cb9a443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41e845617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MORPHEUS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MORPHEUS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MORPHEUS SOFTWARE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MORPHEUS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MORPHEUS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MORPHEUS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−96 807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MORPHEUS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MEGLING &amp; AUKSJON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MORPHEUS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69B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jej@morpheus.no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976 138 759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MORPHEUS SOFTWARE AS</a:t>
            </a:r>
          </a:p>
        </p:txBody>
      </p:sp>
    </p:spTree>
  </p:cSld>
  <p:clrMapOvr>
    <a:masterClrMapping xmlns:a="http://schemas.openxmlformats.org/drawingml/2006/main"/>
  </p:clrMapOvr>
</p:sld>
</file>