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eb401aa83a4a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c2626c8b964e3f"/>
  </p:sldMasterIdLst>
  <p:sldIdLst>
    <p:sldId xmlns:r="http://schemas.openxmlformats.org/officeDocument/2006/relationships" id="256" r:id="Re87e402811b24532"/>
    <p:sldId xmlns:r="http://schemas.openxmlformats.org/officeDocument/2006/relationships" id="257" r:id="R95845de8ae4740e8"/>
    <p:sldId xmlns:r="http://schemas.openxmlformats.org/officeDocument/2006/relationships" id="258" r:id="Rc96df87a6850487e"/>
    <p:sldId xmlns:r="http://schemas.openxmlformats.org/officeDocument/2006/relationships" id="259" r:id="Redda200de8f74f72"/>
    <p:sldId xmlns:r="http://schemas.openxmlformats.org/officeDocument/2006/relationships" id="260" r:id="R75b95d26d08e450a"/>
    <p:sldId xmlns:r="http://schemas.openxmlformats.org/officeDocument/2006/relationships" id="261" r:id="Rc55d62bf86904188"/>
    <p:sldId xmlns:r="http://schemas.openxmlformats.org/officeDocument/2006/relationships" id="262" r:id="Rc0da595180764c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c2626c8b964e3f" /><Relationship Type="http://schemas.openxmlformats.org/officeDocument/2006/relationships/slide" Target="/ppt/slides/slide1.xml" Id="Re87e402811b24532" /><Relationship Type="http://schemas.openxmlformats.org/officeDocument/2006/relationships/slide" Target="/ppt/slides/slide2.xml" Id="R95845de8ae4740e8" /><Relationship Type="http://schemas.openxmlformats.org/officeDocument/2006/relationships/slide" Target="/ppt/slides/slide3.xml" Id="Rc96df87a6850487e" /><Relationship Type="http://schemas.openxmlformats.org/officeDocument/2006/relationships/slide" Target="/ppt/slides/slide4.xml" Id="Redda200de8f74f72" /><Relationship Type="http://schemas.openxmlformats.org/officeDocument/2006/relationships/slide" Target="/ppt/slides/slide5.xml" Id="R75b95d26d08e450a" /><Relationship Type="http://schemas.openxmlformats.org/officeDocument/2006/relationships/slide" Target="/ppt/slides/slide6.xml" Id="Rc55d62bf86904188" /><Relationship Type="http://schemas.openxmlformats.org/officeDocument/2006/relationships/slide" Target="/ppt/slides/slide7.xml" Id="Rc0da595180764c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2aa298b82a43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5cc88fbea4f7a" /><Relationship Type="http://schemas.openxmlformats.org/officeDocument/2006/relationships/theme" Target="/ppt/slideMasters/theme/theme1.xml" Id="Rf94d1b4eb4a848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65cc88fbea4f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da220bb0a43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738057f6e041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57a32d22347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05f72f98548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c121df71341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d6616591845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47375a35e46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LARSON-JUHL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LARSON-JUHL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LARSON-JUHL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LARSON-JUHL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LARSON-JUHL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LARSON-JUHL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18 384 870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1 512 617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1 155 479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5 809 042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10 079 138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LARSON-JUHL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LARSON-JUHL INC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LARSON-JUHL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Stålfjæra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90 13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mail@larson-juhl.no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www.larson-juhl.no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976 098 749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LARSON-JUHL AS</a:t>
            </a:r>
          </a:p>
        </p:txBody>
      </p:sp>
    </p:spTree>
  </p:cSld>
  <p:clrMapOvr>
    <a:masterClrMapping xmlns:a="http://schemas.openxmlformats.org/drawingml/2006/main"/>
  </p:clrMapOvr>
</p:sld>
</file>