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2c9b0a475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73215bc7d4fa4"/>
  </p:sldMasterIdLst>
  <p:sldIdLst>
    <p:sldId xmlns:r="http://schemas.openxmlformats.org/officeDocument/2006/relationships" id="256" r:id="R019d224b14dd4fc9"/>
    <p:sldId xmlns:r="http://schemas.openxmlformats.org/officeDocument/2006/relationships" id="257" r:id="Rc03a958e087141a6"/>
    <p:sldId xmlns:r="http://schemas.openxmlformats.org/officeDocument/2006/relationships" id="258" r:id="Rbfe2c9493ed246c0"/>
    <p:sldId xmlns:r="http://schemas.openxmlformats.org/officeDocument/2006/relationships" id="259" r:id="R4b3a9bce232242f9"/>
    <p:sldId xmlns:r="http://schemas.openxmlformats.org/officeDocument/2006/relationships" id="260" r:id="Ree17b7376cf8440b"/>
    <p:sldId xmlns:r="http://schemas.openxmlformats.org/officeDocument/2006/relationships" id="261" r:id="R2c3dd30bbcb6469d"/>
    <p:sldId xmlns:r="http://schemas.openxmlformats.org/officeDocument/2006/relationships" id="262" r:id="R4b81be030d1a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73215bc7d4fa4" /><Relationship Type="http://schemas.openxmlformats.org/officeDocument/2006/relationships/slide" Target="/ppt/slides/slide1.xml" Id="R019d224b14dd4fc9" /><Relationship Type="http://schemas.openxmlformats.org/officeDocument/2006/relationships/slide" Target="/ppt/slides/slide2.xml" Id="Rc03a958e087141a6" /><Relationship Type="http://schemas.openxmlformats.org/officeDocument/2006/relationships/slide" Target="/ppt/slides/slide3.xml" Id="Rbfe2c9493ed246c0" /><Relationship Type="http://schemas.openxmlformats.org/officeDocument/2006/relationships/slide" Target="/ppt/slides/slide4.xml" Id="R4b3a9bce232242f9" /><Relationship Type="http://schemas.openxmlformats.org/officeDocument/2006/relationships/slide" Target="/ppt/slides/slide5.xml" Id="Ree17b7376cf8440b" /><Relationship Type="http://schemas.openxmlformats.org/officeDocument/2006/relationships/slide" Target="/ppt/slides/slide6.xml" Id="R2c3dd30bbcb6469d" /><Relationship Type="http://schemas.openxmlformats.org/officeDocument/2006/relationships/slide" Target="/ppt/slides/slide7.xml" Id="R4b81be030d1a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0c3d3df48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d115b0336442c" /><Relationship Type="http://schemas.openxmlformats.org/officeDocument/2006/relationships/theme" Target="/ppt/slideMasters/theme/theme1.xml" Id="R49fbcafee7cd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d115b0336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ce33d10fb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c1685f9e46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09aee870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a5211d1b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99be63a3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176fc8c5f47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1f8310efd4b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ENTREPRENØR AS ble etablert [år] og holder til i Skollenborg.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710 495 901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98 965 769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84 689 807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121 717 997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393 810 544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ENDÚR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Skrubbmoen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3619 Skollenborg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77 09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ENTREPRENØR AS</a:t>
            </a:r>
          </a:p>
        </p:txBody>
      </p:sp>
    </p:spTree>
  </p:cSld>
  <p:clrMapOvr>
    <a:masterClrMapping xmlns:a="http://schemas.openxmlformats.org/drawingml/2006/main"/>
  </p:clrMapOvr>
</p:sld>
</file>