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db536d3e434c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ff25e379674a72"/>
  </p:sldMasterIdLst>
  <p:sldIdLst>
    <p:sldId xmlns:r="http://schemas.openxmlformats.org/officeDocument/2006/relationships" id="256" r:id="Rb4fc60568b344bd6"/>
    <p:sldId xmlns:r="http://schemas.openxmlformats.org/officeDocument/2006/relationships" id="257" r:id="R5885684c8d7b4195"/>
    <p:sldId xmlns:r="http://schemas.openxmlformats.org/officeDocument/2006/relationships" id="258" r:id="R0ca0afaa0af84b6c"/>
    <p:sldId xmlns:r="http://schemas.openxmlformats.org/officeDocument/2006/relationships" id="259" r:id="Rf6ae1b44f46449c2"/>
    <p:sldId xmlns:r="http://schemas.openxmlformats.org/officeDocument/2006/relationships" id="260" r:id="R933174b281ca41c0"/>
    <p:sldId xmlns:r="http://schemas.openxmlformats.org/officeDocument/2006/relationships" id="261" r:id="Re2fd4deefa5c4882"/>
    <p:sldId xmlns:r="http://schemas.openxmlformats.org/officeDocument/2006/relationships" id="262" r:id="Rce61aca89f6f47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ff25e379674a72" /><Relationship Type="http://schemas.openxmlformats.org/officeDocument/2006/relationships/slide" Target="/ppt/slides/slide1.xml" Id="Rb4fc60568b344bd6" /><Relationship Type="http://schemas.openxmlformats.org/officeDocument/2006/relationships/slide" Target="/ppt/slides/slide2.xml" Id="R5885684c8d7b4195" /><Relationship Type="http://schemas.openxmlformats.org/officeDocument/2006/relationships/slide" Target="/ppt/slides/slide3.xml" Id="R0ca0afaa0af84b6c" /><Relationship Type="http://schemas.openxmlformats.org/officeDocument/2006/relationships/slide" Target="/ppt/slides/slide4.xml" Id="Rf6ae1b44f46449c2" /><Relationship Type="http://schemas.openxmlformats.org/officeDocument/2006/relationships/slide" Target="/ppt/slides/slide5.xml" Id="R933174b281ca41c0" /><Relationship Type="http://schemas.openxmlformats.org/officeDocument/2006/relationships/slide" Target="/ppt/slides/slide6.xml" Id="Re2fd4deefa5c4882" /><Relationship Type="http://schemas.openxmlformats.org/officeDocument/2006/relationships/slide" Target="/ppt/slides/slide7.xml" Id="Rce61aca89f6f47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74ecb0d3347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a70ff9e404e48" /><Relationship Type="http://schemas.openxmlformats.org/officeDocument/2006/relationships/theme" Target="/ppt/slideMasters/theme/theme1.xml" Id="Rb8f95da45fb84b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4a70ff9e404e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1246422d140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897bfa00843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f8663e0c54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e1ebea8f94b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6742c464a49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c987eb9474d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343cadaae4a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WEPE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WEPE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WEPE REGNSKAP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WEPE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WEPE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WEPE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53 394 697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6 681 310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5 343 618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5 698 847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22 073 971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WEPE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WESTRENG MAY BRITT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LYSAKER ANDERS MOEN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 LENA KR HAUGERUD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 ROAR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AASTAD THOMAS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WEPE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Bjørkeveien 20B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85 41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post@wepe.no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976 095 057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WEPE REGNSKAP AS</a:t>
            </a:r>
          </a:p>
        </p:txBody>
      </p:sp>
    </p:spTree>
  </p:cSld>
  <p:clrMapOvr>
    <a:masterClrMapping xmlns:a="http://schemas.openxmlformats.org/drawingml/2006/main"/>
  </p:clrMapOvr>
</p:sld>
</file>