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08ad1e66994f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03420e839c46c2"/>
  </p:sldMasterIdLst>
  <p:sldIdLst>
    <p:sldId xmlns:r="http://schemas.openxmlformats.org/officeDocument/2006/relationships" id="256" r:id="R8a95f52ac9cc4df1"/>
    <p:sldId xmlns:r="http://schemas.openxmlformats.org/officeDocument/2006/relationships" id="257" r:id="R1730a314d3c04b84"/>
    <p:sldId xmlns:r="http://schemas.openxmlformats.org/officeDocument/2006/relationships" id="258" r:id="R100f455922ca436c"/>
    <p:sldId xmlns:r="http://schemas.openxmlformats.org/officeDocument/2006/relationships" id="259" r:id="R30fda65b85d64c42"/>
    <p:sldId xmlns:r="http://schemas.openxmlformats.org/officeDocument/2006/relationships" id="260" r:id="R953aa4ff1b0944c7"/>
    <p:sldId xmlns:r="http://schemas.openxmlformats.org/officeDocument/2006/relationships" id="261" r:id="R5ab0c8b955f44a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03420e839c46c2" /><Relationship Type="http://schemas.openxmlformats.org/officeDocument/2006/relationships/slide" Target="/ppt/slides/slide1.xml" Id="R8a95f52ac9cc4df1" /><Relationship Type="http://schemas.openxmlformats.org/officeDocument/2006/relationships/slide" Target="/ppt/slides/slide2.xml" Id="R1730a314d3c04b84" /><Relationship Type="http://schemas.openxmlformats.org/officeDocument/2006/relationships/slide" Target="/ppt/slides/slide3.xml" Id="R100f455922ca436c" /><Relationship Type="http://schemas.openxmlformats.org/officeDocument/2006/relationships/slide" Target="/ppt/slides/slide4.xml" Id="R30fda65b85d64c42" /><Relationship Type="http://schemas.openxmlformats.org/officeDocument/2006/relationships/slide" Target="/ppt/slides/slide5.xml" Id="R953aa4ff1b0944c7" /><Relationship Type="http://schemas.openxmlformats.org/officeDocument/2006/relationships/slide" Target="/ppt/slides/slide6.xml" Id="R5ab0c8b955f44a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d0612287d44f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ff6e0d3454184" /><Relationship Type="http://schemas.openxmlformats.org/officeDocument/2006/relationships/theme" Target="/ppt/slideMasters/theme/theme1.xml" Id="R442fa58a7fcf46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eff6e0d34541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1f0005b8a43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8fd8efc674c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eb30067b043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67dbffd604e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7c3a5cde849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defd5751e47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STORD TAXI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TAXI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STORD TAXI SA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TAXI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TAXI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TAXI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129 651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331 994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334 256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TAXI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976 093 356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TAXI SA</a:t>
            </a:r>
          </a:p>
        </p:txBody>
      </p:sp>
    </p:spTree>
  </p:cSld>
  <p:clrMapOvr>
    <a:masterClrMapping xmlns:a="http://schemas.openxmlformats.org/drawingml/2006/main"/>
  </p:clrMapOvr>
</p:sld>
</file>