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290a4fa90b4b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56ac497a524f22"/>
  </p:sldMasterIdLst>
  <p:sldIdLst>
    <p:sldId xmlns:r="http://schemas.openxmlformats.org/officeDocument/2006/relationships" id="256" r:id="R5a24a37b96354fe8"/>
    <p:sldId xmlns:r="http://schemas.openxmlformats.org/officeDocument/2006/relationships" id="257" r:id="R787cfd47a37649fa"/>
    <p:sldId xmlns:r="http://schemas.openxmlformats.org/officeDocument/2006/relationships" id="258" r:id="R7d91a905a4d140ff"/>
    <p:sldId xmlns:r="http://schemas.openxmlformats.org/officeDocument/2006/relationships" id="259" r:id="Rbd598b67397e48bd"/>
    <p:sldId xmlns:r="http://schemas.openxmlformats.org/officeDocument/2006/relationships" id="260" r:id="Rfcf76e920d3845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6ac497a524f22" /><Relationship Type="http://schemas.openxmlformats.org/officeDocument/2006/relationships/slide" Target="/ppt/slides/slide1.xml" Id="R5a24a37b96354fe8" /><Relationship Type="http://schemas.openxmlformats.org/officeDocument/2006/relationships/slide" Target="/ppt/slides/slide2.xml" Id="R787cfd47a37649fa" /><Relationship Type="http://schemas.openxmlformats.org/officeDocument/2006/relationships/slide" Target="/ppt/slides/slide3.xml" Id="R7d91a905a4d140ff" /><Relationship Type="http://schemas.openxmlformats.org/officeDocument/2006/relationships/slide" Target="/ppt/slides/slide4.xml" Id="Rbd598b67397e48bd" /><Relationship Type="http://schemas.openxmlformats.org/officeDocument/2006/relationships/slide" Target="/ppt/slides/slide5.xml" Id="Rfcf76e920d3845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7a84a38dd46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671c7082e4e33" /><Relationship Type="http://schemas.openxmlformats.org/officeDocument/2006/relationships/theme" Target="/ppt/slideMasters/theme/theme1.xml" Id="R39cf5d2c18dc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a671c7082e4e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f6b0def53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bbf5c0bf641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c7c3e28e0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20d7691e54d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c16a31389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KE-SA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KE-SA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976 081 439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