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fdba1ec66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02cf5adc546cf"/>
  </p:sldMasterIdLst>
  <p:sldIdLst>
    <p:sldId xmlns:r="http://schemas.openxmlformats.org/officeDocument/2006/relationships" id="256" r:id="R4ee9359d378b424b"/>
    <p:sldId xmlns:r="http://schemas.openxmlformats.org/officeDocument/2006/relationships" id="257" r:id="Rfc93e2238a0041b5"/>
    <p:sldId xmlns:r="http://schemas.openxmlformats.org/officeDocument/2006/relationships" id="258" r:id="R28eab81f81a54488"/>
    <p:sldId xmlns:r="http://schemas.openxmlformats.org/officeDocument/2006/relationships" id="259" r:id="R888831b68f6a45de"/>
    <p:sldId xmlns:r="http://schemas.openxmlformats.org/officeDocument/2006/relationships" id="260" r:id="R5a227494f5f245fd"/>
    <p:sldId xmlns:r="http://schemas.openxmlformats.org/officeDocument/2006/relationships" id="261" r:id="R9f3dfde0138147c8"/>
    <p:sldId xmlns:r="http://schemas.openxmlformats.org/officeDocument/2006/relationships" id="262" r:id="R6ac21d071026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02cf5adc546cf" /><Relationship Type="http://schemas.openxmlformats.org/officeDocument/2006/relationships/slide" Target="/ppt/slides/slide1.xml" Id="R4ee9359d378b424b" /><Relationship Type="http://schemas.openxmlformats.org/officeDocument/2006/relationships/slide" Target="/ppt/slides/slide2.xml" Id="Rfc93e2238a0041b5" /><Relationship Type="http://schemas.openxmlformats.org/officeDocument/2006/relationships/slide" Target="/ppt/slides/slide3.xml" Id="R28eab81f81a54488" /><Relationship Type="http://schemas.openxmlformats.org/officeDocument/2006/relationships/slide" Target="/ppt/slides/slide4.xml" Id="R888831b68f6a45de" /><Relationship Type="http://schemas.openxmlformats.org/officeDocument/2006/relationships/slide" Target="/ppt/slides/slide5.xml" Id="R5a227494f5f245fd" /><Relationship Type="http://schemas.openxmlformats.org/officeDocument/2006/relationships/slide" Target="/ppt/slides/slide6.xml" Id="R9f3dfde0138147c8" /><Relationship Type="http://schemas.openxmlformats.org/officeDocument/2006/relationships/slide" Target="/ppt/slides/slide7.xml" Id="R6ac21d071026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15f5e3750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4f00eea7c46ff" /><Relationship Type="http://schemas.openxmlformats.org/officeDocument/2006/relationships/theme" Target="/ppt/slideMasters/theme/theme1.xml" Id="R6e00ac97a265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4f00eea7c46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bd7deb465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12196c6ba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a2d421d15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90dd38ef4c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00274ac45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2be4ab88740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c4b1f3a3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NORTRAX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NORTRAX ENTREPRENØR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JAN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AUD-JOHANNE DYBDAL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GUNNAR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Raffelgarden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27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976 062 604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NORTRAX ENTREPRENØR AS</a:t>
            </a:r>
          </a:p>
        </p:txBody>
      </p:sp>
    </p:spTree>
  </p:cSld>
  <p:clrMapOvr>
    <a:masterClrMapping xmlns:a="http://schemas.openxmlformats.org/drawingml/2006/main"/>
  </p:clrMapOvr>
</p:sld>
</file>