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0ecdbe37c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d39ac51724be2"/>
  </p:sldMasterIdLst>
  <p:sldIdLst>
    <p:sldId xmlns:r="http://schemas.openxmlformats.org/officeDocument/2006/relationships" id="256" r:id="R7aadcf53a1444bbb"/>
    <p:sldId xmlns:r="http://schemas.openxmlformats.org/officeDocument/2006/relationships" id="257" r:id="R71699e734af34e92"/>
    <p:sldId xmlns:r="http://schemas.openxmlformats.org/officeDocument/2006/relationships" id="258" r:id="Rf2bb3d4196324acf"/>
    <p:sldId xmlns:r="http://schemas.openxmlformats.org/officeDocument/2006/relationships" id="259" r:id="Rb4391153dc004008"/>
    <p:sldId xmlns:r="http://schemas.openxmlformats.org/officeDocument/2006/relationships" id="260" r:id="R4d166716c4ec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d39ac51724be2" /><Relationship Type="http://schemas.openxmlformats.org/officeDocument/2006/relationships/slide" Target="/ppt/slides/slide1.xml" Id="R7aadcf53a1444bbb" /><Relationship Type="http://schemas.openxmlformats.org/officeDocument/2006/relationships/slide" Target="/ppt/slides/slide2.xml" Id="R71699e734af34e92" /><Relationship Type="http://schemas.openxmlformats.org/officeDocument/2006/relationships/slide" Target="/ppt/slides/slide3.xml" Id="Rf2bb3d4196324acf" /><Relationship Type="http://schemas.openxmlformats.org/officeDocument/2006/relationships/slide" Target="/ppt/slides/slide4.xml" Id="Rb4391153dc004008" /><Relationship Type="http://schemas.openxmlformats.org/officeDocument/2006/relationships/slide" Target="/ppt/slides/slide5.xml" Id="R4d166716c4ec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a549b5b9a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5c6c0cb64f69" /><Relationship Type="http://schemas.openxmlformats.org/officeDocument/2006/relationships/theme" Target="/ppt/slideMasters/theme/theme1.xml" Id="R01bdf2172019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55c6c0cb64f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80912031d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00ddd70764a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2ad267b47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de106eef9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6681cc592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AMUNDSENS MALERFIRMA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AMUNDSENS MALERFIRMA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