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6b861add7f8406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b058ae3694445d9"/>
  </p:sldMasterIdLst>
  <p:sldIdLst>
    <p:sldId xmlns:r="http://schemas.openxmlformats.org/officeDocument/2006/relationships" id="256" r:id="Rf5dab22f1d834b8c"/>
    <p:sldId xmlns:r="http://schemas.openxmlformats.org/officeDocument/2006/relationships" id="257" r:id="R15a5491ff93b49e6"/>
    <p:sldId xmlns:r="http://schemas.openxmlformats.org/officeDocument/2006/relationships" id="258" r:id="R603da2a06c194b82"/>
    <p:sldId xmlns:r="http://schemas.openxmlformats.org/officeDocument/2006/relationships" id="259" r:id="R4fe9216d2e124385"/>
    <p:sldId xmlns:r="http://schemas.openxmlformats.org/officeDocument/2006/relationships" id="260" r:id="R445b8cff1faf468c"/>
    <p:sldId xmlns:r="http://schemas.openxmlformats.org/officeDocument/2006/relationships" id="261" r:id="R54a7f419a3d44440"/>
    <p:sldId xmlns:r="http://schemas.openxmlformats.org/officeDocument/2006/relationships" id="262" r:id="Rfa11973f23384cf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058ae3694445d9" /><Relationship Type="http://schemas.openxmlformats.org/officeDocument/2006/relationships/slide" Target="/ppt/slides/slide1.xml" Id="Rf5dab22f1d834b8c" /><Relationship Type="http://schemas.openxmlformats.org/officeDocument/2006/relationships/slide" Target="/ppt/slides/slide2.xml" Id="R15a5491ff93b49e6" /><Relationship Type="http://schemas.openxmlformats.org/officeDocument/2006/relationships/slide" Target="/ppt/slides/slide3.xml" Id="R603da2a06c194b82" /><Relationship Type="http://schemas.openxmlformats.org/officeDocument/2006/relationships/slide" Target="/ppt/slides/slide4.xml" Id="R4fe9216d2e124385" /><Relationship Type="http://schemas.openxmlformats.org/officeDocument/2006/relationships/slide" Target="/ppt/slides/slide5.xml" Id="R445b8cff1faf468c" /><Relationship Type="http://schemas.openxmlformats.org/officeDocument/2006/relationships/slide" Target="/ppt/slides/slide6.xml" Id="R54a7f419a3d44440" /><Relationship Type="http://schemas.openxmlformats.org/officeDocument/2006/relationships/slide" Target="/ppt/slides/slide7.xml" Id="Rfa11973f23384cf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75a587fbeb45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f8008ecdfd4bae" /><Relationship Type="http://schemas.openxmlformats.org/officeDocument/2006/relationships/theme" Target="/ppt/slideMasters/theme/theme1.xml" Id="Rf07662fda51249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5f8008ecdfd4ba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d907f9343d471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ead3fa08a94f8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3953fdfdca4be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d9759a2b294d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22b4a731334a8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dc3b9ef93e481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912d714ddd4bf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RADIAN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RADIAN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RADIAN AS ble etablert [år] og holder til i Kongsberg.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RADIAN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RADIAN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RADIAN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579 422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215 544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299 525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2 667 081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2 710 080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RADIAN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HIDLE SOLVEIG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LØVLI ERIK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RADIAN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Røkaasløkka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3612 Kongsberg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976 048 415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RADIAN AS</a:t>
            </a:r>
          </a:p>
        </p:txBody>
      </p:sp>
    </p:spTree>
  </p:cSld>
  <p:clrMapOvr>
    <a:masterClrMapping xmlns:a="http://schemas.openxmlformats.org/drawingml/2006/main"/>
  </p:clrMapOvr>
</p:sld>
</file>