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fb09c0f5c49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91512e9fa545e2"/>
  </p:sldMasterIdLst>
  <p:sldIdLst>
    <p:sldId xmlns:r="http://schemas.openxmlformats.org/officeDocument/2006/relationships" id="256" r:id="R379259735d294d96"/>
    <p:sldId xmlns:r="http://schemas.openxmlformats.org/officeDocument/2006/relationships" id="257" r:id="R82cd5f8f12834b04"/>
    <p:sldId xmlns:r="http://schemas.openxmlformats.org/officeDocument/2006/relationships" id="258" r:id="R9d6adf3c03344b9b"/>
    <p:sldId xmlns:r="http://schemas.openxmlformats.org/officeDocument/2006/relationships" id="259" r:id="Rddea300316624d8b"/>
    <p:sldId xmlns:r="http://schemas.openxmlformats.org/officeDocument/2006/relationships" id="260" r:id="R541dae0b84744c74"/>
    <p:sldId xmlns:r="http://schemas.openxmlformats.org/officeDocument/2006/relationships" id="261" r:id="R6ff6d88f470b40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1512e9fa545e2" /><Relationship Type="http://schemas.openxmlformats.org/officeDocument/2006/relationships/slide" Target="/ppt/slides/slide1.xml" Id="R379259735d294d96" /><Relationship Type="http://schemas.openxmlformats.org/officeDocument/2006/relationships/slide" Target="/ppt/slides/slide2.xml" Id="R82cd5f8f12834b04" /><Relationship Type="http://schemas.openxmlformats.org/officeDocument/2006/relationships/slide" Target="/ppt/slides/slide3.xml" Id="R9d6adf3c03344b9b" /><Relationship Type="http://schemas.openxmlformats.org/officeDocument/2006/relationships/slide" Target="/ppt/slides/slide4.xml" Id="Rddea300316624d8b" /><Relationship Type="http://schemas.openxmlformats.org/officeDocument/2006/relationships/slide" Target="/ppt/slides/slide5.xml" Id="R541dae0b84744c74" /><Relationship Type="http://schemas.openxmlformats.org/officeDocument/2006/relationships/slide" Target="/ppt/slides/slide6.xml" Id="R6ff6d88f470b40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82f8ed64e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24cd3e150491a" /><Relationship Type="http://schemas.openxmlformats.org/officeDocument/2006/relationships/theme" Target="/ppt/slideMasters/theme/theme1.xml" Id="Rd57cd2ebc53349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224cd3e150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7149265ee47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b0c269fad45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d019e7704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7bfdf52c348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f5fecf76e42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0a24d1b89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VERKTØY MEKANISK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VERKTØY MEKANISK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VERKTØY MEKANISK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VERKTØY MEKANISK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VERKTØY MEKANISK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VERKTØY MEKANISK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4 295 866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VERKTØY MEKANISK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976 038 568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VERKTØY MEKANISK AS</a:t>
            </a:r>
          </a:p>
        </p:txBody>
      </p:sp>
    </p:spTree>
  </p:cSld>
  <p:clrMapOvr>
    <a:masterClrMapping xmlns:a="http://schemas.openxmlformats.org/drawingml/2006/main"/>
  </p:clrMapOvr>
</p:sld>
</file>