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5bd2735a14544d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786ab01148d4b11"/>
  </p:sldMasterIdLst>
  <p:sldIdLst>
    <p:sldId xmlns:r="http://schemas.openxmlformats.org/officeDocument/2006/relationships" id="256" r:id="Rfcccdfb1a96e4f80"/>
    <p:sldId xmlns:r="http://schemas.openxmlformats.org/officeDocument/2006/relationships" id="257" r:id="R455ec19e43fb459f"/>
    <p:sldId xmlns:r="http://schemas.openxmlformats.org/officeDocument/2006/relationships" id="258" r:id="Rb31801acc3e448ec"/>
    <p:sldId xmlns:r="http://schemas.openxmlformats.org/officeDocument/2006/relationships" id="259" r:id="R42b91d9c9efe443c"/>
    <p:sldId xmlns:r="http://schemas.openxmlformats.org/officeDocument/2006/relationships" id="260" r:id="R7f4b11dd7019410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86ab01148d4b11" /><Relationship Type="http://schemas.openxmlformats.org/officeDocument/2006/relationships/slide" Target="/ppt/slides/slide1.xml" Id="Rfcccdfb1a96e4f80" /><Relationship Type="http://schemas.openxmlformats.org/officeDocument/2006/relationships/slide" Target="/ppt/slides/slide2.xml" Id="R455ec19e43fb459f" /><Relationship Type="http://schemas.openxmlformats.org/officeDocument/2006/relationships/slide" Target="/ppt/slides/slide3.xml" Id="Rb31801acc3e448ec" /><Relationship Type="http://schemas.openxmlformats.org/officeDocument/2006/relationships/slide" Target="/ppt/slides/slide4.xml" Id="R42b91d9c9efe443c" /><Relationship Type="http://schemas.openxmlformats.org/officeDocument/2006/relationships/slide" Target="/ppt/slides/slide5.xml" Id="R7f4b11dd7019410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0c61aaf14a42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7e7788667c45a1" /><Relationship Type="http://schemas.openxmlformats.org/officeDocument/2006/relationships/theme" Target="/ppt/slideMasters/theme/theme1.xml" Id="R07ae2c8dfd5443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f7e7788667c45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dea002325a4ab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9baea03f184e0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234fb7209a4df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69605786504f4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6a4708d90f46e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AUTOPARK ORKANGER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AUTOPARK ORKANGER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AUTOPARK ORKANGER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AUTOPARK ORKANGER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AUTOPARK ORKANGER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AUTOPARK ORKANGER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976 032 160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AUTOPARK ORKANGER HOLDING AS</a:t>
            </a:r>
          </a:p>
        </p:txBody>
      </p:sp>
    </p:spTree>
  </p:cSld>
  <p:clrMapOvr>
    <a:masterClrMapping xmlns:a="http://schemas.openxmlformats.org/drawingml/2006/main"/>
  </p:clrMapOvr>
</p:sld>
</file>