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801468a8524e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0d0e6ac5964174"/>
  </p:sldMasterIdLst>
  <p:sldIdLst>
    <p:sldId xmlns:r="http://schemas.openxmlformats.org/officeDocument/2006/relationships" id="256" r:id="Rfe9370ba8a914d52"/>
    <p:sldId xmlns:r="http://schemas.openxmlformats.org/officeDocument/2006/relationships" id="257" r:id="Ra715f83727604fe8"/>
    <p:sldId xmlns:r="http://schemas.openxmlformats.org/officeDocument/2006/relationships" id="258" r:id="R405695b33c54441f"/>
    <p:sldId xmlns:r="http://schemas.openxmlformats.org/officeDocument/2006/relationships" id="259" r:id="Rf4826ddaaa764e2b"/>
    <p:sldId xmlns:r="http://schemas.openxmlformats.org/officeDocument/2006/relationships" id="260" r:id="R1e20e3e50b36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d0e6ac5964174" /><Relationship Type="http://schemas.openxmlformats.org/officeDocument/2006/relationships/slide" Target="/ppt/slides/slide1.xml" Id="Rfe9370ba8a914d52" /><Relationship Type="http://schemas.openxmlformats.org/officeDocument/2006/relationships/slide" Target="/ppt/slides/slide2.xml" Id="Ra715f83727604fe8" /><Relationship Type="http://schemas.openxmlformats.org/officeDocument/2006/relationships/slide" Target="/ppt/slides/slide3.xml" Id="R405695b33c54441f" /><Relationship Type="http://schemas.openxmlformats.org/officeDocument/2006/relationships/slide" Target="/ppt/slides/slide4.xml" Id="Rf4826ddaaa764e2b" /><Relationship Type="http://schemas.openxmlformats.org/officeDocument/2006/relationships/slide" Target="/ppt/slides/slide5.xml" Id="R1e20e3e50b36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d67208f274a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7aaadc3904425" /><Relationship Type="http://schemas.openxmlformats.org/officeDocument/2006/relationships/theme" Target="/ppt/slideMasters/theme/theme1.xml" Id="R40a8d9b96c95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57aaadc390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af089d21c44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04352c86641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e4ef891074d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823c8881e40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57e5dfb0d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GLADENGEN LAKK OG KAROSSERI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GLADENGEN LAKK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GLADENGEN LAKK OG KAROSSERI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GLADENGEN LAKK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GLADENGEN LAKK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GLADENGEN LAKK OG KAROSSERI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976 027 256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GLADENGEN LAKK OG KAROSSERI AS</a:t>
            </a:r>
          </a:p>
        </p:txBody>
      </p:sp>
    </p:spTree>
  </p:cSld>
  <p:clrMapOvr>
    <a:masterClrMapping xmlns:a="http://schemas.openxmlformats.org/drawingml/2006/main"/>
  </p:clrMapOvr>
</p:sld>
</file>