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6247b87637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ea921a2bc949d6"/>
  </p:sldMasterIdLst>
  <p:sldIdLst>
    <p:sldId xmlns:r="http://schemas.openxmlformats.org/officeDocument/2006/relationships" id="256" r:id="R60465b75723444c3"/>
    <p:sldId xmlns:r="http://schemas.openxmlformats.org/officeDocument/2006/relationships" id="257" r:id="R8b47a0bb32304a00"/>
    <p:sldId xmlns:r="http://schemas.openxmlformats.org/officeDocument/2006/relationships" id="258" r:id="R5e69503194ba4273"/>
    <p:sldId xmlns:r="http://schemas.openxmlformats.org/officeDocument/2006/relationships" id="259" r:id="Ra2da5a905525449f"/>
    <p:sldId xmlns:r="http://schemas.openxmlformats.org/officeDocument/2006/relationships" id="260" r:id="R9f991decc2a34321"/>
    <p:sldId xmlns:r="http://schemas.openxmlformats.org/officeDocument/2006/relationships" id="261" r:id="R1227477d68b2463b"/>
    <p:sldId xmlns:r="http://schemas.openxmlformats.org/officeDocument/2006/relationships" id="262" r:id="Ra6bb85270b8641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ea921a2bc949d6" /><Relationship Type="http://schemas.openxmlformats.org/officeDocument/2006/relationships/slide" Target="/ppt/slides/slide1.xml" Id="R60465b75723444c3" /><Relationship Type="http://schemas.openxmlformats.org/officeDocument/2006/relationships/slide" Target="/ppt/slides/slide2.xml" Id="R8b47a0bb32304a00" /><Relationship Type="http://schemas.openxmlformats.org/officeDocument/2006/relationships/slide" Target="/ppt/slides/slide3.xml" Id="R5e69503194ba4273" /><Relationship Type="http://schemas.openxmlformats.org/officeDocument/2006/relationships/slide" Target="/ppt/slides/slide4.xml" Id="Ra2da5a905525449f" /><Relationship Type="http://schemas.openxmlformats.org/officeDocument/2006/relationships/slide" Target="/ppt/slides/slide5.xml" Id="R9f991decc2a34321" /><Relationship Type="http://schemas.openxmlformats.org/officeDocument/2006/relationships/slide" Target="/ppt/slides/slide6.xml" Id="R1227477d68b2463b" /><Relationship Type="http://schemas.openxmlformats.org/officeDocument/2006/relationships/slide" Target="/ppt/slides/slide7.xml" Id="Ra6bb85270b8641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f49898ab944a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365576dadf4a83" /><Relationship Type="http://schemas.openxmlformats.org/officeDocument/2006/relationships/theme" Target="/ppt/slideMasters/theme/theme1.xml" Id="R6b2a8d2b19404e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365576dadf4a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15bc3520a4d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5a458665a45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250c8225442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a365140a41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bd99cbd9a41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62327246f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336bb85d246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ALPHA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ALPHA ARKITEKTER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4 652 898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−76 744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2 203 288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2 807 784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EDVARD SKJØLSVIK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Bendiksklev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07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976 019 474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ALPHA ARKITEKTER AS</a:t>
            </a:r>
          </a:p>
        </p:txBody>
      </p:sp>
    </p:spTree>
  </p:cSld>
  <p:clrMapOvr>
    <a:masterClrMapping xmlns:a="http://schemas.openxmlformats.org/drawingml/2006/main"/>
  </p:clrMapOvr>
</p:sld>
</file>