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c2a17fbc674a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7111055be84286"/>
  </p:sldMasterIdLst>
  <p:sldIdLst>
    <p:sldId xmlns:r="http://schemas.openxmlformats.org/officeDocument/2006/relationships" id="256" r:id="Rc4de492fbadb4e1b"/>
    <p:sldId xmlns:r="http://schemas.openxmlformats.org/officeDocument/2006/relationships" id="257" r:id="Re106f56848974b1b"/>
    <p:sldId xmlns:r="http://schemas.openxmlformats.org/officeDocument/2006/relationships" id="258" r:id="R527ad28d821c4058"/>
    <p:sldId xmlns:r="http://schemas.openxmlformats.org/officeDocument/2006/relationships" id="259" r:id="R1787fd3907364ed4"/>
    <p:sldId xmlns:r="http://schemas.openxmlformats.org/officeDocument/2006/relationships" id="260" r:id="Re3a073baa9374c40"/>
    <p:sldId xmlns:r="http://schemas.openxmlformats.org/officeDocument/2006/relationships" id="261" r:id="R65c2dc356fb64123"/>
    <p:sldId xmlns:r="http://schemas.openxmlformats.org/officeDocument/2006/relationships" id="262" r:id="R5fe74269458747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7111055be84286" /><Relationship Type="http://schemas.openxmlformats.org/officeDocument/2006/relationships/slide" Target="/ppt/slides/slide1.xml" Id="Rc4de492fbadb4e1b" /><Relationship Type="http://schemas.openxmlformats.org/officeDocument/2006/relationships/slide" Target="/ppt/slides/slide2.xml" Id="Re106f56848974b1b" /><Relationship Type="http://schemas.openxmlformats.org/officeDocument/2006/relationships/slide" Target="/ppt/slides/slide3.xml" Id="R527ad28d821c4058" /><Relationship Type="http://schemas.openxmlformats.org/officeDocument/2006/relationships/slide" Target="/ppt/slides/slide4.xml" Id="R1787fd3907364ed4" /><Relationship Type="http://schemas.openxmlformats.org/officeDocument/2006/relationships/slide" Target="/ppt/slides/slide5.xml" Id="Re3a073baa9374c40" /><Relationship Type="http://schemas.openxmlformats.org/officeDocument/2006/relationships/slide" Target="/ppt/slides/slide6.xml" Id="R65c2dc356fb64123" /><Relationship Type="http://schemas.openxmlformats.org/officeDocument/2006/relationships/slide" Target="/ppt/slides/slide7.xml" Id="R5fe74269458747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61986b8c854b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9afddd090240c6" /><Relationship Type="http://schemas.openxmlformats.org/officeDocument/2006/relationships/theme" Target="/ppt/slideMasters/theme/theme1.xml" Id="R16e1e630a3cc49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9afddd090240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a03b23f48944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8f3306e8be4e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f75c523cc24c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c68cd6648c43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83575502db4c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d888869067404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6b22598dff44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COM CON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 CON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COM CON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 CON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 CON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 CON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7 680 681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−99 018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−470 286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3 662 498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4 753 636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 CON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UNST HOLDING AS  –  76,0 %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RINGEN ARNE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LYSEN ÅSMUND  –  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 CON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Cappelens gate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3717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976 019 164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 CON AS</a:t>
            </a:r>
          </a:p>
        </p:txBody>
      </p:sp>
    </p:spTree>
  </p:cSld>
  <p:clrMapOvr>
    <a:masterClrMapping xmlns:a="http://schemas.openxmlformats.org/drawingml/2006/main"/>
  </p:clrMapOvr>
</p:sld>
</file>