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b1a7f443cf47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f5cb6f8c9d46af"/>
  </p:sldMasterIdLst>
  <p:sldIdLst>
    <p:sldId xmlns:r="http://schemas.openxmlformats.org/officeDocument/2006/relationships" id="256" r:id="R785c289aa9d549bd"/>
    <p:sldId xmlns:r="http://schemas.openxmlformats.org/officeDocument/2006/relationships" id="257" r:id="R98e0bb95c8a14b70"/>
    <p:sldId xmlns:r="http://schemas.openxmlformats.org/officeDocument/2006/relationships" id="258" r:id="R172df99212104381"/>
    <p:sldId xmlns:r="http://schemas.openxmlformats.org/officeDocument/2006/relationships" id="259" r:id="Rb61cc8a50556465f"/>
    <p:sldId xmlns:r="http://schemas.openxmlformats.org/officeDocument/2006/relationships" id="260" r:id="Ra4699e1f7a9c4d3f"/>
    <p:sldId xmlns:r="http://schemas.openxmlformats.org/officeDocument/2006/relationships" id="261" r:id="Rb5817c04559a44ca"/>
    <p:sldId xmlns:r="http://schemas.openxmlformats.org/officeDocument/2006/relationships" id="262" r:id="R2d5d3d2fddc14b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5cb6f8c9d46af" /><Relationship Type="http://schemas.openxmlformats.org/officeDocument/2006/relationships/slide" Target="/ppt/slides/slide1.xml" Id="R785c289aa9d549bd" /><Relationship Type="http://schemas.openxmlformats.org/officeDocument/2006/relationships/slide" Target="/ppt/slides/slide2.xml" Id="R98e0bb95c8a14b70" /><Relationship Type="http://schemas.openxmlformats.org/officeDocument/2006/relationships/slide" Target="/ppt/slides/slide3.xml" Id="R172df99212104381" /><Relationship Type="http://schemas.openxmlformats.org/officeDocument/2006/relationships/slide" Target="/ppt/slides/slide4.xml" Id="Rb61cc8a50556465f" /><Relationship Type="http://schemas.openxmlformats.org/officeDocument/2006/relationships/slide" Target="/ppt/slides/slide5.xml" Id="Ra4699e1f7a9c4d3f" /><Relationship Type="http://schemas.openxmlformats.org/officeDocument/2006/relationships/slide" Target="/ppt/slides/slide6.xml" Id="Rb5817c04559a44ca" /><Relationship Type="http://schemas.openxmlformats.org/officeDocument/2006/relationships/slide" Target="/ppt/slides/slide7.xml" Id="R2d5d3d2fddc14b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ddfb0f82e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69569d93543a1" /><Relationship Type="http://schemas.openxmlformats.org/officeDocument/2006/relationships/theme" Target="/ppt/slideMasters/theme/theme1.xml" Id="R769ca37c9d0749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69569d93543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a41a10392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0695d91be49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a9bc2c0e7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e1f276ff2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2434f64eb43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effebd6dd44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32a65dbc548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HAGERUD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HAGERUD AS ble etablert [år] og holder til i Skotterud.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32 480 846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1 344 929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3 968 281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SYVERSBAKKEN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SKALBY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Syversbakken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2230 Skotterud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83 56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976 018 192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