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68ab3391a140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2a322fd0314a0c"/>
  </p:sldMasterIdLst>
  <p:sldIdLst>
    <p:sldId xmlns:r="http://schemas.openxmlformats.org/officeDocument/2006/relationships" id="256" r:id="Rc056cf8a87f14f2f"/>
    <p:sldId xmlns:r="http://schemas.openxmlformats.org/officeDocument/2006/relationships" id="257" r:id="R7feefe4098ea4259"/>
    <p:sldId xmlns:r="http://schemas.openxmlformats.org/officeDocument/2006/relationships" id="258" r:id="Rc21ffd41692641d8"/>
    <p:sldId xmlns:r="http://schemas.openxmlformats.org/officeDocument/2006/relationships" id="259" r:id="R879e175758254ede"/>
    <p:sldId xmlns:r="http://schemas.openxmlformats.org/officeDocument/2006/relationships" id="260" r:id="R52fef3629bb3440d"/>
    <p:sldId xmlns:r="http://schemas.openxmlformats.org/officeDocument/2006/relationships" id="261" r:id="R82542f10fcc04fd9"/>
    <p:sldId xmlns:r="http://schemas.openxmlformats.org/officeDocument/2006/relationships" id="262" r:id="R8d0d626fc15d49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a322fd0314a0c" /><Relationship Type="http://schemas.openxmlformats.org/officeDocument/2006/relationships/slide" Target="/ppt/slides/slide1.xml" Id="Rc056cf8a87f14f2f" /><Relationship Type="http://schemas.openxmlformats.org/officeDocument/2006/relationships/slide" Target="/ppt/slides/slide2.xml" Id="R7feefe4098ea4259" /><Relationship Type="http://schemas.openxmlformats.org/officeDocument/2006/relationships/slide" Target="/ppt/slides/slide3.xml" Id="Rc21ffd41692641d8" /><Relationship Type="http://schemas.openxmlformats.org/officeDocument/2006/relationships/slide" Target="/ppt/slides/slide4.xml" Id="R879e175758254ede" /><Relationship Type="http://schemas.openxmlformats.org/officeDocument/2006/relationships/slide" Target="/ppt/slides/slide5.xml" Id="R52fef3629bb3440d" /><Relationship Type="http://schemas.openxmlformats.org/officeDocument/2006/relationships/slide" Target="/ppt/slides/slide6.xml" Id="R82542f10fcc04fd9" /><Relationship Type="http://schemas.openxmlformats.org/officeDocument/2006/relationships/slide" Target="/ppt/slides/slide7.xml" Id="R8d0d626fc15d49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87582053b446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69ab3e5b14a39" /><Relationship Type="http://schemas.openxmlformats.org/officeDocument/2006/relationships/theme" Target="/ppt/slideMasters/theme/theme1.xml" Id="Re87e69332b6f4b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469ab3e5b14a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f5354732e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0911554394e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2171af13a4c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0407cc7d74d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b0b1dd65242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02c6e3cab48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46ddc38074c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PAGANO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PAGANO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−4 253 201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10 397 381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179 344 447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179 352 742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MIDELFART TOVE E KVAMMEN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View Procurator AS, 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24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976 014 111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PAGANO AS</a:t>
            </a:r>
          </a:p>
        </p:txBody>
      </p:sp>
    </p:spTree>
  </p:cSld>
  <p:clrMapOvr>
    <a:masterClrMapping xmlns:a="http://schemas.openxmlformats.org/drawingml/2006/main"/>
  </p:clrMapOvr>
</p:sld>
</file>