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3c330fbd6b40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89e4f1a72b4d33"/>
  </p:sldMasterIdLst>
  <p:sldIdLst>
    <p:sldId xmlns:r="http://schemas.openxmlformats.org/officeDocument/2006/relationships" id="256" r:id="Rf29db9e9bc364162"/>
    <p:sldId xmlns:r="http://schemas.openxmlformats.org/officeDocument/2006/relationships" id="257" r:id="R790f803ba14948f5"/>
    <p:sldId xmlns:r="http://schemas.openxmlformats.org/officeDocument/2006/relationships" id="258" r:id="R57610594696d49fc"/>
    <p:sldId xmlns:r="http://schemas.openxmlformats.org/officeDocument/2006/relationships" id="259" r:id="Ra23abbfb77334452"/>
    <p:sldId xmlns:r="http://schemas.openxmlformats.org/officeDocument/2006/relationships" id="260" r:id="Rdebb9c9176c14743"/>
    <p:sldId xmlns:r="http://schemas.openxmlformats.org/officeDocument/2006/relationships" id="261" r:id="R8412040308fc4785"/>
    <p:sldId xmlns:r="http://schemas.openxmlformats.org/officeDocument/2006/relationships" id="262" r:id="Rce61828338f045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89e4f1a72b4d33" /><Relationship Type="http://schemas.openxmlformats.org/officeDocument/2006/relationships/slide" Target="/ppt/slides/slide1.xml" Id="Rf29db9e9bc364162" /><Relationship Type="http://schemas.openxmlformats.org/officeDocument/2006/relationships/slide" Target="/ppt/slides/slide2.xml" Id="R790f803ba14948f5" /><Relationship Type="http://schemas.openxmlformats.org/officeDocument/2006/relationships/slide" Target="/ppt/slides/slide3.xml" Id="R57610594696d49fc" /><Relationship Type="http://schemas.openxmlformats.org/officeDocument/2006/relationships/slide" Target="/ppt/slides/slide4.xml" Id="Ra23abbfb77334452" /><Relationship Type="http://schemas.openxmlformats.org/officeDocument/2006/relationships/slide" Target="/ppt/slides/slide5.xml" Id="Rdebb9c9176c14743" /><Relationship Type="http://schemas.openxmlformats.org/officeDocument/2006/relationships/slide" Target="/ppt/slides/slide6.xml" Id="R8412040308fc4785" /><Relationship Type="http://schemas.openxmlformats.org/officeDocument/2006/relationships/slide" Target="/ppt/slides/slide7.xml" Id="Rce61828338f045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6c827709fe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720720e834412" /><Relationship Type="http://schemas.openxmlformats.org/officeDocument/2006/relationships/theme" Target="/ppt/slideMasters/theme/theme1.xml" Id="R8608fc0bda1045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2720720e8344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f400654324e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99cb94db74e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d0721cea74b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f8e358e6247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b19497e6e4f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63984ca1394a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293e14e114b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 RØRSERVICE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 RØRSERVICE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5 697 631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1 161 828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2 018 126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 ØYSTEIN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KIRKHORN ELLING OLA DREGE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REKDAL KÅRE EGIL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stranro@online.no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 RØRSERVICE AS</a:t>
            </a:r>
          </a:p>
        </p:txBody>
      </p:sp>
    </p:spTree>
  </p:cSld>
  <p:clrMapOvr>
    <a:masterClrMapping xmlns:a="http://schemas.openxmlformats.org/drawingml/2006/main"/>
  </p:clrMapOvr>
</p:sld>
</file>