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bd152f7be84e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5e8276268481c"/>
  </p:sldMasterIdLst>
  <p:sldIdLst>
    <p:sldId xmlns:r="http://schemas.openxmlformats.org/officeDocument/2006/relationships" id="256" r:id="Rc54837e7a5a347a5"/>
    <p:sldId xmlns:r="http://schemas.openxmlformats.org/officeDocument/2006/relationships" id="257" r:id="R4690765a7a6e4ade"/>
    <p:sldId xmlns:r="http://schemas.openxmlformats.org/officeDocument/2006/relationships" id="258" r:id="Ra202ea05ed45418c"/>
    <p:sldId xmlns:r="http://schemas.openxmlformats.org/officeDocument/2006/relationships" id="259" r:id="Rfd66070ad18c4698"/>
    <p:sldId xmlns:r="http://schemas.openxmlformats.org/officeDocument/2006/relationships" id="260" r:id="R0aea36533a4642b0"/>
    <p:sldId xmlns:r="http://schemas.openxmlformats.org/officeDocument/2006/relationships" id="261" r:id="Rb6a85f6129b4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5e8276268481c" /><Relationship Type="http://schemas.openxmlformats.org/officeDocument/2006/relationships/slide" Target="/ppt/slides/slide1.xml" Id="Rc54837e7a5a347a5" /><Relationship Type="http://schemas.openxmlformats.org/officeDocument/2006/relationships/slide" Target="/ppt/slides/slide2.xml" Id="R4690765a7a6e4ade" /><Relationship Type="http://schemas.openxmlformats.org/officeDocument/2006/relationships/slide" Target="/ppt/slides/slide3.xml" Id="Ra202ea05ed45418c" /><Relationship Type="http://schemas.openxmlformats.org/officeDocument/2006/relationships/slide" Target="/ppt/slides/slide4.xml" Id="Rfd66070ad18c4698" /><Relationship Type="http://schemas.openxmlformats.org/officeDocument/2006/relationships/slide" Target="/ppt/slides/slide5.xml" Id="R0aea36533a4642b0" /><Relationship Type="http://schemas.openxmlformats.org/officeDocument/2006/relationships/slide" Target="/ppt/slides/slide6.xml" Id="Rb6a85f6129b4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4ef9aa657e40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b1326252943e6" /><Relationship Type="http://schemas.openxmlformats.org/officeDocument/2006/relationships/theme" Target="/ppt/slideMasters/theme/theme1.xml" Id="R45ccbbbf9e3a4f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6b13262529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b4b921a274e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c0983b53342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f5c1796a142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c354be93a42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2ed77c92c4f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5a04cbc4147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HAUGSETER FJELLSTUE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HAUGSETER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HAUGSETER FJELLSTUE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HAUGSETER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HAUGSETER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HAUGSETER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2 781 406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2 081 413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HAUGSETER FJELLSTUE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976 002 326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HAUGSETER FJELLSTUE AS</a:t>
            </a:r>
          </a:p>
        </p:txBody>
      </p:sp>
    </p:spTree>
  </p:cSld>
  <p:clrMapOvr>
    <a:masterClrMapping xmlns:a="http://schemas.openxmlformats.org/drawingml/2006/main"/>
  </p:clrMapOvr>
</p:sld>
</file>