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f7862f6af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0491cfd63417d"/>
  </p:sldMasterIdLst>
  <p:sldIdLst>
    <p:sldId xmlns:r="http://schemas.openxmlformats.org/officeDocument/2006/relationships" id="256" r:id="Rda5ce1feed02432a"/>
    <p:sldId xmlns:r="http://schemas.openxmlformats.org/officeDocument/2006/relationships" id="257" r:id="R61d1f147998041a5"/>
    <p:sldId xmlns:r="http://schemas.openxmlformats.org/officeDocument/2006/relationships" id="258" r:id="R2550b51ebc154aae"/>
    <p:sldId xmlns:r="http://schemas.openxmlformats.org/officeDocument/2006/relationships" id="259" r:id="R0490e487d9b34e0b"/>
    <p:sldId xmlns:r="http://schemas.openxmlformats.org/officeDocument/2006/relationships" id="260" r:id="Rdd0dd27e1ec4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0491cfd63417d" /><Relationship Type="http://schemas.openxmlformats.org/officeDocument/2006/relationships/slide" Target="/ppt/slides/slide1.xml" Id="Rda5ce1feed02432a" /><Relationship Type="http://schemas.openxmlformats.org/officeDocument/2006/relationships/slide" Target="/ppt/slides/slide2.xml" Id="R61d1f147998041a5" /><Relationship Type="http://schemas.openxmlformats.org/officeDocument/2006/relationships/slide" Target="/ppt/slides/slide3.xml" Id="R2550b51ebc154aae" /><Relationship Type="http://schemas.openxmlformats.org/officeDocument/2006/relationships/slide" Target="/ppt/slides/slide4.xml" Id="R0490e487d9b34e0b" /><Relationship Type="http://schemas.openxmlformats.org/officeDocument/2006/relationships/slide" Target="/ppt/slides/slide5.xml" Id="Rdd0dd27e1ec4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e59cab1c3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3312137b34d61" /><Relationship Type="http://schemas.openxmlformats.org/officeDocument/2006/relationships/theme" Target="/ppt/slideMasters/theme/theme1.xml" Id="Rb99210146c41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3312137b3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e6daecb23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74072593e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b900c1a22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a1aa734e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73286991f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GORDONSETTER KLUB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GORDONSETTER KLUB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89 71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