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966ce30753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9b9cde1934a40"/>
  </p:sldMasterIdLst>
  <p:sldIdLst>
    <p:sldId xmlns:r="http://schemas.openxmlformats.org/officeDocument/2006/relationships" id="256" r:id="R5d4e15f7040941b1"/>
    <p:sldId xmlns:r="http://schemas.openxmlformats.org/officeDocument/2006/relationships" id="257" r:id="Re48e12b61a374c3f"/>
    <p:sldId xmlns:r="http://schemas.openxmlformats.org/officeDocument/2006/relationships" id="258" r:id="Rf24b11bdafcd4f27"/>
    <p:sldId xmlns:r="http://schemas.openxmlformats.org/officeDocument/2006/relationships" id="259" r:id="R8e18c412f29142c4"/>
    <p:sldId xmlns:r="http://schemas.openxmlformats.org/officeDocument/2006/relationships" id="260" r:id="R8c72b917cc704e61"/>
    <p:sldId xmlns:r="http://schemas.openxmlformats.org/officeDocument/2006/relationships" id="261" r:id="Rc2d9195fbc6b48f5"/>
    <p:sldId xmlns:r="http://schemas.openxmlformats.org/officeDocument/2006/relationships" id="262" r:id="R6b639279cb67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9b9cde1934a40" /><Relationship Type="http://schemas.openxmlformats.org/officeDocument/2006/relationships/slide" Target="/ppt/slides/slide1.xml" Id="R5d4e15f7040941b1" /><Relationship Type="http://schemas.openxmlformats.org/officeDocument/2006/relationships/slide" Target="/ppt/slides/slide2.xml" Id="Re48e12b61a374c3f" /><Relationship Type="http://schemas.openxmlformats.org/officeDocument/2006/relationships/slide" Target="/ppt/slides/slide3.xml" Id="Rf24b11bdafcd4f27" /><Relationship Type="http://schemas.openxmlformats.org/officeDocument/2006/relationships/slide" Target="/ppt/slides/slide4.xml" Id="R8e18c412f29142c4" /><Relationship Type="http://schemas.openxmlformats.org/officeDocument/2006/relationships/slide" Target="/ppt/slides/slide5.xml" Id="R8c72b917cc704e61" /><Relationship Type="http://schemas.openxmlformats.org/officeDocument/2006/relationships/slide" Target="/ppt/slides/slide6.xml" Id="Rc2d9195fbc6b48f5" /><Relationship Type="http://schemas.openxmlformats.org/officeDocument/2006/relationships/slide" Target="/ppt/slides/slide7.xml" Id="R6b639279cb67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8dd6187b342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0979db39e459b" /><Relationship Type="http://schemas.openxmlformats.org/officeDocument/2006/relationships/theme" Target="/ppt/slideMasters/theme/theme1.xml" Id="Rc58520a1076c4d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40979db39e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b7cd9ecf7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f2713c654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8cf6e91e2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055921f004c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adc48d0e647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b1f205eb24b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755eed973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LARKAS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LARKAS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1 728 864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−101 117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2 239 209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2 885 963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OLAV HASSELKNIPPE  –  52,2 %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THIERRY PATRICK HERDE  –  34,8 %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ANDREAS BJØRTUFT  –  13,0 %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Måsåhaugen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67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975 992 543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