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e73eb266be46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b3e87245e8473b"/>
  </p:sldMasterIdLst>
  <p:sldIdLst>
    <p:sldId xmlns:r="http://schemas.openxmlformats.org/officeDocument/2006/relationships" id="256" r:id="Rc4bc36e9a6374512"/>
    <p:sldId xmlns:r="http://schemas.openxmlformats.org/officeDocument/2006/relationships" id="257" r:id="R0201a69ec8094fd7"/>
    <p:sldId xmlns:r="http://schemas.openxmlformats.org/officeDocument/2006/relationships" id="258" r:id="Re4058b03e1ca44b8"/>
    <p:sldId xmlns:r="http://schemas.openxmlformats.org/officeDocument/2006/relationships" id="259" r:id="Rf452c8d1c16044b8"/>
    <p:sldId xmlns:r="http://schemas.openxmlformats.org/officeDocument/2006/relationships" id="260" r:id="R56191e52e3c941b7"/>
    <p:sldId xmlns:r="http://schemas.openxmlformats.org/officeDocument/2006/relationships" id="261" r:id="Rdb92890f1ae34a02"/>
    <p:sldId xmlns:r="http://schemas.openxmlformats.org/officeDocument/2006/relationships" id="262" r:id="R30d2000a146540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b3e87245e8473b" /><Relationship Type="http://schemas.openxmlformats.org/officeDocument/2006/relationships/slide" Target="/ppt/slides/slide1.xml" Id="Rc4bc36e9a6374512" /><Relationship Type="http://schemas.openxmlformats.org/officeDocument/2006/relationships/slide" Target="/ppt/slides/slide2.xml" Id="R0201a69ec8094fd7" /><Relationship Type="http://schemas.openxmlformats.org/officeDocument/2006/relationships/slide" Target="/ppt/slides/slide3.xml" Id="Re4058b03e1ca44b8" /><Relationship Type="http://schemas.openxmlformats.org/officeDocument/2006/relationships/slide" Target="/ppt/slides/slide4.xml" Id="Rf452c8d1c16044b8" /><Relationship Type="http://schemas.openxmlformats.org/officeDocument/2006/relationships/slide" Target="/ppt/slides/slide5.xml" Id="R56191e52e3c941b7" /><Relationship Type="http://schemas.openxmlformats.org/officeDocument/2006/relationships/slide" Target="/ppt/slides/slide6.xml" Id="Rdb92890f1ae34a02" /><Relationship Type="http://schemas.openxmlformats.org/officeDocument/2006/relationships/slide" Target="/ppt/slides/slide7.xml" Id="R30d2000a146540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5a9f2db4749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8b4a10bbd46b9" /><Relationship Type="http://schemas.openxmlformats.org/officeDocument/2006/relationships/theme" Target="/ppt/slideMasters/theme/theme1.xml" Id="Rcfa8d3c8148548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28b4a10bbd46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7734ffcdf4e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0e47c68764a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ccf323d024d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302d7f3a943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cb146045240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8b07b3ed34b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0faf71a9047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PHARMORE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PHARMORE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PHARMORE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PHARMORE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PHARMORE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PHARMORE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899 472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15 515 072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75 203 908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83 786 184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PHARMORE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SALMEN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PHARMORE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Huvikveien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975 989 798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PHARMORE AS</a:t>
            </a:r>
          </a:p>
        </p:txBody>
      </p:sp>
    </p:spTree>
  </p:cSld>
  <p:clrMapOvr>
    <a:masterClrMapping xmlns:a="http://schemas.openxmlformats.org/drawingml/2006/main"/>
  </p:clrMapOvr>
</p:sld>
</file>