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9d3cf83c13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cba94d275a43eb"/>
  </p:sldMasterIdLst>
  <p:sldIdLst>
    <p:sldId xmlns:r="http://schemas.openxmlformats.org/officeDocument/2006/relationships" id="256" r:id="R5e89fe48ffb548db"/>
    <p:sldId xmlns:r="http://schemas.openxmlformats.org/officeDocument/2006/relationships" id="257" r:id="Rc8394e4096fb4793"/>
    <p:sldId xmlns:r="http://schemas.openxmlformats.org/officeDocument/2006/relationships" id="258" r:id="R31fc164a249a4a49"/>
    <p:sldId xmlns:r="http://schemas.openxmlformats.org/officeDocument/2006/relationships" id="259" r:id="R5f01d0ad511346af"/>
    <p:sldId xmlns:r="http://schemas.openxmlformats.org/officeDocument/2006/relationships" id="260" r:id="R30ded1636d7c4863"/>
    <p:sldId xmlns:r="http://schemas.openxmlformats.org/officeDocument/2006/relationships" id="261" r:id="Rf82967bfcad14a43"/>
    <p:sldId xmlns:r="http://schemas.openxmlformats.org/officeDocument/2006/relationships" id="262" r:id="R59ae0fa8eeb843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ba94d275a43eb" /><Relationship Type="http://schemas.openxmlformats.org/officeDocument/2006/relationships/slide" Target="/ppt/slides/slide1.xml" Id="R5e89fe48ffb548db" /><Relationship Type="http://schemas.openxmlformats.org/officeDocument/2006/relationships/slide" Target="/ppt/slides/slide2.xml" Id="Rc8394e4096fb4793" /><Relationship Type="http://schemas.openxmlformats.org/officeDocument/2006/relationships/slide" Target="/ppt/slides/slide3.xml" Id="R31fc164a249a4a49" /><Relationship Type="http://schemas.openxmlformats.org/officeDocument/2006/relationships/slide" Target="/ppt/slides/slide4.xml" Id="R5f01d0ad511346af" /><Relationship Type="http://schemas.openxmlformats.org/officeDocument/2006/relationships/slide" Target="/ppt/slides/slide5.xml" Id="R30ded1636d7c4863" /><Relationship Type="http://schemas.openxmlformats.org/officeDocument/2006/relationships/slide" Target="/ppt/slides/slide6.xml" Id="Rf82967bfcad14a43" /><Relationship Type="http://schemas.openxmlformats.org/officeDocument/2006/relationships/slide" Target="/ppt/slides/slide7.xml" Id="R59ae0fa8eeb843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b4174dd064f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e51a8ecd84ab2" /><Relationship Type="http://schemas.openxmlformats.org/officeDocument/2006/relationships/theme" Target="/ppt/slideMasters/theme/theme1.xml" Id="R650362f301f245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be51a8ecd84a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f8708df1745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20ea47c684a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3d722fa1b4f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f3a94ec904f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94e95c2c943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eda2f7a8848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11a3783db41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BRA-BO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22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