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e76dfd314a47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2be92dac124c59"/>
  </p:sldMasterIdLst>
  <p:sldIdLst>
    <p:sldId xmlns:r="http://schemas.openxmlformats.org/officeDocument/2006/relationships" id="256" r:id="Refff42cec7464568"/>
    <p:sldId xmlns:r="http://schemas.openxmlformats.org/officeDocument/2006/relationships" id="257" r:id="Rdb15b259ffb3476b"/>
    <p:sldId xmlns:r="http://schemas.openxmlformats.org/officeDocument/2006/relationships" id="258" r:id="R77ad05c7d9dd4d53"/>
    <p:sldId xmlns:r="http://schemas.openxmlformats.org/officeDocument/2006/relationships" id="259" r:id="R43cec46b0b704814"/>
    <p:sldId xmlns:r="http://schemas.openxmlformats.org/officeDocument/2006/relationships" id="260" r:id="R567fc0e6d4b9464f"/>
    <p:sldId xmlns:r="http://schemas.openxmlformats.org/officeDocument/2006/relationships" id="261" r:id="Re2ff5fe64d5d44e1"/>
    <p:sldId xmlns:r="http://schemas.openxmlformats.org/officeDocument/2006/relationships" id="262" r:id="Rad309101167849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2be92dac124c59" /><Relationship Type="http://schemas.openxmlformats.org/officeDocument/2006/relationships/slide" Target="/ppt/slides/slide1.xml" Id="Refff42cec7464568" /><Relationship Type="http://schemas.openxmlformats.org/officeDocument/2006/relationships/slide" Target="/ppt/slides/slide2.xml" Id="Rdb15b259ffb3476b" /><Relationship Type="http://schemas.openxmlformats.org/officeDocument/2006/relationships/slide" Target="/ppt/slides/slide3.xml" Id="R77ad05c7d9dd4d53" /><Relationship Type="http://schemas.openxmlformats.org/officeDocument/2006/relationships/slide" Target="/ppt/slides/slide4.xml" Id="R43cec46b0b704814" /><Relationship Type="http://schemas.openxmlformats.org/officeDocument/2006/relationships/slide" Target="/ppt/slides/slide5.xml" Id="R567fc0e6d4b9464f" /><Relationship Type="http://schemas.openxmlformats.org/officeDocument/2006/relationships/slide" Target="/ppt/slides/slide6.xml" Id="Re2ff5fe64d5d44e1" /><Relationship Type="http://schemas.openxmlformats.org/officeDocument/2006/relationships/slide" Target="/ppt/slides/slide7.xml" Id="Rad309101167849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8503050bb34c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315902d0043b8" /><Relationship Type="http://schemas.openxmlformats.org/officeDocument/2006/relationships/theme" Target="/ppt/slideMasters/theme/theme1.xml" Id="R7a297b3530a44f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9315902d0043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5c02172da40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a46a9ca8741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88eac283b47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cff8897fd41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6de4c69be47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34c1ccf6147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5776412334a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RØRTEFT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RØRTEFT AS ble etablert [år] og holder til i Kjeller.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139 823 205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17 511 278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14 510 937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23 517 160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47 590 613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INSTALCO SVERIGE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Blåveisstien 28 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2007 Kjeller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80 26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975 983 862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RØRTEFT AS</a:t>
            </a:r>
          </a:p>
        </p:txBody>
      </p:sp>
    </p:spTree>
  </p:cSld>
  <p:clrMapOvr>
    <a:masterClrMapping xmlns:a="http://schemas.openxmlformats.org/drawingml/2006/main"/>
  </p:clrMapOvr>
</p:sld>
</file>