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c4db217e3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8fd9ff8c0464c"/>
  </p:sldMasterIdLst>
  <p:sldIdLst>
    <p:sldId xmlns:r="http://schemas.openxmlformats.org/officeDocument/2006/relationships" id="256" r:id="R914efcd16edc4ad7"/>
    <p:sldId xmlns:r="http://schemas.openxmlformats.org/officeDocument/2006/relationships" id="257" r:id="R39dce1b1e4e9446b"/>
    <p:sldId xmlns:r="http://schemas.openxmlformats.org/officeDocument/2006/relationships" id="258" r:id="Rf2d1436337144607"/>
    <p:sldId xmlns:r="http://schemas.openxmlformats.org/officeDocument/2006/relationships" id="259" r:id="Ra4325fdfce134636"/>
    <p:sldId xmlns:r="http://schemas.openxmlformats.org/officeDocument/2006/relationships" id="260" r:id="R4d29b150094c4387"/>
    <p:sldId xmlns:r="http://schemas.openxmlformats.org/officeDocument/2006/relationships" id="261" r:id="Rf8979c1d2ddb4474"/>
    <p:sldId xmlns:r="http://schemas.openxmlformats.org/officeDocument/2006/relationships" id="262" r:id="Rf85477a1e83d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8fd9ff8c0464c" /><Relationship Type="http://schemas.openxmlformats.org/officeDocument/2006/relationships/slide" Target="/ppt/slides/slide1.xml" Id="R914efcd16edc4ad7" /><Relationship Type="http://schemas.openxmlformats.org/officeDocument/2006/relationships/slide" Target="/ppt/slides/slide2.xml" Id="R39dce1b1e4e9446b" /><Relationship Type="http://schemas.openxmlformats.org/officeDocument/2006/relationships/slide" Target="/ppt/slides/slide3.xml" Id="Rf2d1436337144607" /><Relationship Type="http://schemas.openxmlformats.org/officeDocument/2006/relationships/slide" Target="/ppt/slides/slide4.xml" Id="Ra4325fdfce134636" /><Relationship Type="http://schemas.openxmlformats.org/officeDocument/2006/relationships/slide" Target="/ppt/slides/slide5.xml" Id="R4d29b150094c4387" /><Relationship Type="http://schemas.openxmlformats.org/officeDocument/2006/relationships/slide" Target="/ppt/slides/slide6.xml" Id="Rf8979c1d2ddb4474" /><Relationship Type="http://schemas.openxmlformats.org/officeDocument/2006/relationships/slide" Target="/ppt/slides/slide7.xml" Id="Rf85477a1e83d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e65e28f20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aecd8e1584c7d" /><Relationship Type="http://schemas.openxmlformats.org/officeDocument/2006/relationships/theme" Target="/ppt/slideMasters/theme/theme1.xml" Id="R7701e5d6fc91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aecd8e158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5799cb993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9354848a0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57f29f361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a27ae874749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bf0e139a9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5eb2b938944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e00e97cd44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INVEST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14 757 245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FRODE SVENSKERUD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