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6847f47af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a2c48b5674d24"/>
  </p:sldMasterIdLst>
  <p:sldIdLst>
    <p:sldId xmlns:r="http://schemas.openxmlformats.org/officeDocument/2006/relationships" id="256" r:id="Re6e766d14afa42a1"/>
    <p:sldId xmlns:r="http://schemas.openxmlformats.org/officeDocument/2006/relationships" id="257" r:id="R4651314921c844f7"/>
    <p:sldId xmlns:r="http://schemas.openxmlformats.org/officeDocument/2006/relationships" id="258" r:id="R47844f9aad784d81"/>
    <p:sldId xmlns:r="http://schemas.openxmlformats.org/officeDocument/2006/relationships" id="259" r:id="R35adf15c523b40e9"/>
    <p:sldId xmlns:r="http://schemas.openxmlformats.org/officeDocument/2006/relationships" id="260" r:id="Rc1ff87dd43b54c19"/>
    <p:sldId xmlns:r="http://schemas.openxmlformats.org/officeDocument/2006/relationships" id="261" r:id="R07ed403856cb4561"/>
    <p:sldId xmlns:r="http://schemas.openxmlformats.org/officeDocument/2006/relationships" id="262" r:id="R03132805c4f8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a2c48b5674d24" /><Relationship Type="http://schemas.openxmlformats.org/officeDocument/2006/relationships/slide" Target="/ppt/slides/slide1.xml" Id="Re6e766d14afa42a1" /><Relationship Type="http://schemas.openxmlformats.org/officeDocument/2006/relationships/slide" Target="/ppt/slides/slide2.xml" Id="R4651314921c844f7" /><Relationship Type="http://schemas.openxmlformats.org/officeDocument/2006/relationships/slide" Target="/ppt/slides/slide3.xml" Id="R47844f9aad784d81" /><Relationship Type="http://schemas.openxmlformats.org/officeDocument/2006/relationships/slide" Target="/ppt/slides/slide4.xml" Id="R35adf15c523b40e9" /><Relationship Type="http://schemas.openxmlformats.org/officeDocument/2006/relationships/slide" Target="/ppt/slides/slide5.xml" Id="Rc1ff87dd43b54c19" /><Relationship Type="http://schemas.openxmlformats.org/officeDocument/2006/relationships/slide" Target="/ppt/slides/slide6.xml" Id="R07ed403856cb4561" /><Relationship Type="http://schemas.openxmlformats.org/officeDocument/2006/relationships/slide" Target="/ppt/slides/slide7.xml" Id="R03132805c4f8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6886d54f7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a0b1fec4b4084" /><Relationship Type="http://schemas.openxmlformats.org/officeDocument/2006/relationships/theme" Target="/ppt/slideMasters/theme/theme1.xml" Id="Rf8847c8fa4f0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a0b1fec4b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1cf5ef375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7756b0ebf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bc0d6b50c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81c6f2b1c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247829271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de2cd47ee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9a6bcd8b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INNLAND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1 103 840 095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162 599 246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269 363 447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