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950b7e00443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79bbad9ac41fc"/>
  </p:sldMasterIdLst>
  <p:sldIdLst>
    <p:sldId xmlns:r="http://schemas.openxmlformats.org/officeDocument/2006/relationships" id="256" r:id="R35b6ae63ec9e4199"/>
    <p:sldId xmlns:r="http://schemas.openxmlformats.org/officeDocument/2006/relationships" id="257" r:id="R0a4e9118cd48479b"/>
    <p:sldId xmlns:r="http://schemas.openxmlformats.org/officeDocument/2006/relationships" id="258" r:id="R52cdc92c099a4f39"/>
    <p:sldId xmlns:r="http://schemas.openxmlformats.org/officeDocument/2006/relationships" id="259" r:id="R0e9590a83af24647"/>
    <p:sldId xmlns:r="http://schemas.openxmlformats.org/officeDocument/2006/relationships" id="260" r:id="Rbe0531db97af4c7f"/>
    <p:sldId xmlns:r="http://schemas.openxmlformats.org/officeDocument/2006/relationships" id="261" r:id="R986419a23bc94bc7"/>
    <p:sldId xmlns:r="http://schemas.openxmlformats.org/officeDocument/2006/relationships" id="262" r:id="R677223861a304c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79bbad9ac41fc" /><Relationship Type="http://schemas.openxmlformats.org/officeDocument/2006/relationships/slide" Target="/ppt/slides/slide1.xml" Id="R35b6ae63ec9e4199" /><Relationship Type="http://schemas.openxmlformats.org/officeDocument/2006/relationships/slide" Target="/ppt/slides/slide2.xml" Id="R0a4e9118cd48479b" /><Relationship Type="http://schemas.openxmlformats.org/officeDocument/2006/relationships/slide" Target="/ppt/slides/slide3.xml" Id="R52cdc92c099a4f39" /><Relationship Type="http://schemas.openxmlformats.org/officeDocument/2006/relationships/slide" Target="/ppt/slides/slide4.xml" Id="R0e9590a83af24647" /><Relationship Type="http://schemas.openxmlformats.org/officeDocument/2006/relationships/slide" Target="/ppt/slides/slide5.xml" Id="Rbe0531db97af4c7f" /><Relationship Type="http://schemas.openxmlformats.org/officeDocument/2006/relationships/slide" Target="/ppt/slides/slide6.xml" Id="R986419a23bc94bc7" /><Relationship Type="http://schemas.openxmlformats.org/officeDocument/2006/relationships/slide" Target="/ppt/slides/slide7.xml" Id="R677223861a304c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961014af14a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6829b1aa34469" /><Relationship Type="http://schemas.openxmlformats.org/officeDocument/2006/relationships/theme" Target="/ppt/slideMasters/theme/theme1.xml" Id="R824c2fb0e4f9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6829b1aa344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0b1bfea214f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48826affd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beff2a0bd4d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aabe1a207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b5299d66949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cf58d02e242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e62ee2780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LARSSEN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LARSSEN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LARSSEN INSTALLASJON AS ble etablert [år] og holder til i Silsand.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LARSSEN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LARSSEN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LARSSEN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10 385 220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1 400 727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2 467 587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LARSSEN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EIRIK LARSEN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ROKSTAD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OLE LARSEN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LARSSEN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Sortebekken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9303 Silsand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84 49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975 972 046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LARSSEN INSTALLASJON AS</a:t>
            </a:r>
          </a:p>
        </p:txBody>
      </p:sp>
    </p:spTree>
  </p:cSld>
  <p:clrMapOvr>
    <a:masterClrMapping xmlns:a="http://schemas.openxmlformats.org/drawingml/2006/main"/>
  </p:clrMapOvr>
</p:sld>
</file>