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a5028bb5a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53bb3a19648f9"/>
  </p:sldMasterIdLst>
  <p:sldIdLst>
    <p:sldId xmlns:r="http://schemas.openxmlformats.org/officeDocument/2006/relationships" id="256" r:id="R10cbcf19373c40e1"/>
    <p:sldId xmlns:r="http://schemas.openxmlformats.org/officeDocument/2006/relationships" id="257" r:id="Rdebf25f1c9494f0a"/>
    <p:sldId xmlns:r="http://schemas.openxmlformats.org/officeDocument/2006/relationships" id="258" r:id="Rbec514ab142f4f52"/>
    <p:sldId xmlns:r="http://schemas.openxmlformats.org/officeDocument/2006/relationships" id="259" r:id="R96c76057f88a48a8"/>
    <p:sldId xmlns:r="http://schemas.openxmlformats.org/officeDocument/2006/relationships" id="260" r:id="R6b2c4594b2c24d2b"/>
    <p:sldId xmlns:r="http://schemas.openxmlformats.org/officeDocument/2006/relationships" id="261" r:id="R7081d1f250e049c2"/>
    <p:sldId xmlns:r="http://schemas.openxmlformats.org/officeDocument/2006/relationships" id="262" r:id="R01100680479c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53bb3a19648f9" /><Relationship Type="http://schemas.openxmlformats.org/officeDocument/2006/relationships/slide" Target="/ppt/slides/slide1.xml" Id="R10cbcf19373c40e1" /><Relationship Type="http://schemas.openxmlformats.org/officeDocument/2006/relationships/slide" Target="/ppt/slides/slide2.xml" Id="Rdebf25f1c9494f0a" /><Relationship Type="http://schemas.openxmlformats.org/officeDocument/2006/relationships/slide" Target="/ppt/slides/slide3.xml" Id="Rbec514ab142f4f52" /><Relationship Type="http://schemas.openxmlformats.org/officeDocument/2006/relationships/slide" Target="/ppt/slides/slide4.xml" Id="R96c76057f88a48a8" /><Relationship Type="http://schemas.openxmlformats.org/officeDocument/2006/relationships/slide" Target="/ppt/slides/slide5.xml" Id="R6b2c4594b2c24d2b" /><Relationship Type="http://schemas.openxmlformats.org/officeDocument/2006/relationships/slide" Target="/ppt/slides/slide6.xml" Id="R7081d1f250e049c2" /><Relationship Type="http://schemas.openxmlformats.org/officeDocument/2006/relationships/slide" Target="/ppt/slides/slide7.xml" Id="R01100680479c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6ded541e5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63d837d84910" /><Relationship Type="http://schemas.openxmlformats.org/officeDocument/2006/relationships/theme" Target="/ppt/slideMasters/theme/theme1.xml" Id="Rcb4d22afbc62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d63d837d8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895991d60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9ffd1971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39028589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09a81b1d2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b4420d4e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40e7d2ac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fdb471220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