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86bb14804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0dd7554bb4067"/>
  </p:sldMasterIdLst>
  <p:sldIdLst>
    <p:sldId xmlns:r="http://schemas.openxmlformats.org/officeDocument/2006/relationships" id="256" r:id="R3d2bd30cbd0e4ba4"/>
    <p:sldId xmlns:r="http://schemas.openxmlformats.org/officeDocument/2006/relationships" id="257" r:id="Rbd820308d8b8444b"/>
    <p:sldId xmlns:r="http://schemas.openxmlformats.org/officeDocument/2006/relationships" id="258" r:id="R4bec6f8cd8d84458"/>
    <p:sldId xmlns:r="http://schemas.openxmlformats.org/officeDocument/2006/relationships" id="259" r:id="R337612df03804404"/>
    <p:sldId xmlns:r="http://schemas.openxmlformats.org/officeDocument/2006/relationships" id="260" r:id="R65456fab489746cb"/>
    <p:sldId xmlns:r="http://schemas.openxmlformats.org/officeDocument/2006/relationships" id="261" r:id="R3051a7875c754fbe"/>
    <p:sldId xmlns:r="http://schemas.openxmlformats.org/officeDocument/2006/relationships" id="262" r:id="R3b2624e6f9534c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0dd7554bb4067" /><Relationship Type="http://schemas.openxmlformats.org/officeDocument/2006/relationships/slide" Target="/ppt/slides/slide1.xml" Id="R3d2bd30cbd0e4ba4" /><Relationship Type="http://schemas.openxmlformats.org/officeDocument/2006/relationships/slide" Target="/ppt/slides/slide2.xml" Id="Rbd820308d8b8444b" /><Relationship Type="http://schemas.openxmlformats.org/officeDocument/2006/relationships/slide" Target="/ppt/slides/slide3.xml" Id="R4bec6f8cd8d84458" /><Relationship Type="http://schemas.openxmlformats.org/officeDocument/2006/relationships/slide" Target="/ppt/slides/slide4.xml" Id="R337612df03804404" /><Relationship Type="http://schemas.openxmlformats.org/officeDocument/2006/relationships/slide" Target="/ppt/slides/slide5.xml" Id="R65456fab489746cb" /><Relationship Type="http://schemas.openxmlformats.org/officeDocument/2006/relationships/slide" Target="/ppt/slides/slide6.xml" Id="R3051a7875c754fbe" /><Relationship Type="http://schemas.openxmlformats.org/officeDocument/2006/relationships/slide" Target="/ppt/slides/slide7.xml" Id="R3b2624e6f9534c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86da22a48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a8c18bdb94805" /><Relationship Type="http://schemas.openxmlformats.org/officeDocument/2006/relationships/theme" Target="/ppt/slideMasters/theme/theme1.xml" Id="R2229d4092c26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ea8c18bdb9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a636db7df45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1a8189b5642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9ac67335d44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ae4fbad0d4b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c09107b0545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e2351fa814d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7d5772fdd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