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21b563cab44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d5da502d547bd"/>
  </p:sldMasterIdLst>
  <p:sldIdLst>
    <p:sldId xmlns:r="http://schemas.openxmlformats.org/officeDocument/2006/relationships" id="256" r:id="R87b942de9b6440c3"/>
    <p:sldId xmlns:r="http://schemas.openxmlformats.org/officeDocument/2006/relationships" id="257" r:id="R53402a9adddd486c"/>
    <p:sldId xmlns:r="http://schemas.openxmlformats.org/officeDocument/2006/relationships" id="258" r:id="Rd984341c9c624b03"/>
    <p:sldId xmlns:r="http://schemas.openxmlformats.org/officeDocument/2006/relationships" id="259" r:id="R6351382a69b048c0"/>
    <p:sldId xmlns:r="http://schemas.openxmlformats.org/officeDocument/2006/relationships" id="260" r:id="Rf2cfa8012d57458c"/>
    <p:sldId xmlns:r="http://schemas.openxmlformats.org/officeDocument/2006/relationships" id="261" r:id="R53fb8a0efd05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d5da502d547bd" /><Relationship Type="http://schemas.openxmlformats.org/officeDocument/2006/relationships/slide" Target="/ppt/slides/slide1.xml" Id="R87b942de9b6440c3" /><Relationship Type="http://schemas.openxmlformats.org/officeDocument/2006/relationships/slide" Target="/ppt/slides/slide2.xml" Id="R53402a9adddd486c" /><Relationship Type="http://schemas.openxmlformats.org/officeDocument/2006/relationships/slide" Target="/ppt/slides/slide3.xml" Id="Rd984341c9c624b03" /><Relationship Type="http://schemas.openxmlformats.org/officeDocument/2006/relationships/slide" Target="/ppt/slides/slide4.xml" Id="R6351382a69b048c0" /><Relationship Type="http://schemas.openxmlformats.org/officeDocument/2006/relationships/slide" Target="/ppt/slides/slide5.xml" Id="Rf2cfa8012d57458c" /><Relationship Type="http://schemas.openxmlformats.org/officeDocument/2006/relationships/slide" Target="/ppt/slides/slide6.xml" Id="R53fb8a0efd05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c73ca8587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adbd41a03402e" /><Relationship Type="http://schemas.openxmlformats.org/officeDocument/2006/relationships/theme" Target="/ppt/slideMasters/theme/theme1.xml" Id="R1175c646e0d2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adbd41a0340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5ecec573e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a4eb38851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28befa860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c8b7b5deb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c79c17002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a6fb5aca46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