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a71d8b0271341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e771a84abbe4ebf"/>
  </p:sldMasterIdLst>
  <p:sldIdLst>
    <p:sldId xmlns:r="http://schemas.openxmlformats.org/officeDocument/2006/relationships" id="256" r:id="R3f37f06cf64e41e6"/>
    <p:sldId xmlns:r="http://schemas.openxmlformats.org/officeDocument/2006/relationships" id="257" r:id="R4516c5165ab248d8"/>
    <p:sldId xmlns:r="http://schemas.openxmlformats.org/officeDocument/2006/relationships" id="258" r:id="R35ae8d04d4944d8c"/>
    <p:sldId xmlns:r="http://schemas.openxmlformats.org/officeDocument/2006/relationships" id="259" r:id="R91e44791a87e4113"/>
    <p:sldId xmlns:r="http://schemas.openxmlformats.org/officeDocument/2006/relationships" id="260" r:id="Rf2cd2d03405146af"/>
    <p:sldId xmlns:r="http://schemas.openxmlformats.org/officeDocument/2006/relationships" id="261" r:id="Reb9ccd63120a4e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e771a84abbe4ebf" /><Relationship Type="http://schemas.openxmlformats.org/officeDocument/2006/relationships/slide" Target="/ppt/slides/slide1.xml" Id="R3f37f06cf64e41e6" /><Relationship Type="http://schemas.openxmlformats.org/officeDocument/2006/relationships/slide" Target="/ppt/slides/slide2.xml" Id="R4516c5165ab248d8" /><Relationship Type="http://schemas.openxmlformats.org/officeDocument/2006/relationships/slide" Target="/ppt/slides/slide3.xml" Id="R35ae8d04d4944d8c" /><Relationship Type="http://schemas.openxmlformats.org/officeDocument/2006/relationships/slide" Target="/ppt/slides/slide4.xml" Id="R91e44791a87e4113" /><Relationship Type="http://schemas.openxmlformats.org/officeDocument/2006/relationships/slide" Target="/ppt/slides/slide5.xml" Id="Rf2cd2d03405146af" /><Relationship Type="http://schemas.openxmlformats.org/officeDocument/2006/relationships/slide" Target="/ppt/slides/slide6.xml" Id="Reb9ccd63120a4e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95a0106e724d8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d40d4a541c4531" /><Relationship Type="http://schemas.openxmlformats.org/officeDocument/2006/relationships/theme" Target="/ppt/slideMasters/theme/theme1.xml" Id="R00009172bbf944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ad40d4a541c45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2a6c4820c44b6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2ba660786f46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a18f169ead46b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66dcfbce964b8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05356e6715496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2d48f5a033405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JEKTA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JEKTA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JEKTA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JEKTA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JEKTA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JEKTA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11 449 152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211 162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207 867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2 442 460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3 705 940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JEKTA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975 962 970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JEKTA AS</a:t>
            </a:r>
          </a:p>
        </p:txBody>
      </p:sp>
    </p:spTree>
  </p:cSld>
  <p:clrMapOvr>
    <a:masterClrMapping xmlns:a="http://schemas.openxmlformats.org/drawingml/2006/main"/>
  </p:clrMapOvr>
</p:sld>
</file>