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2bc04ddff1c4d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9206e639ffc45ab"/>
  </p:sldMasterIdLst>
  <p:sldIdLst>
    <p:sldId xmlns:r="http://schemas.openxmlformats.org/officeDocument/2006/relationships" id="256" r:id="R79e57def16f943c4"/>
    <p:sldId xmlns:r="http://schemas.openxmlformats.org/officeDocument/2006/relationships" id="257" r:id="R30b859904ac945e5"/>
    <p:sldId xmlns:r="http://schemas.openxmlformats.org/officeDocument/2006/relationships" id="258" r:id="R5375911cd307482b"/>
    <p:sldId xmlns:r="http://schemas.openxmlformats.org/officeDocument/2006/relationships" id="259" r:id="R68c2e45aa62442db"/>
    <p:sldId xmlns:r="http://schemas.openxmlformats.org/officeDocument/2006/relationships" id="260" r:id="R3ca4a783f46a467d"/>
    <p:sldId xmlns:r="http://schemas.openxmlformats.org/officeDocument/2006/relationships" id="261" r:id="Ra1c6061c56aa463c"/>
    <p:sldId xmlns:r="http://schemas.openxmlformats.org/officeDocument/2006/relationships" id="262" r:id="R34a89c17e61240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206e639ffc45ab" /><Relationship Type="http://schemas.openxmlformats.org/officeDocument/2006/relationships/slide" Target="/ppt/slides/slide1.xml" Id="R79e57def16f943c4" /><Relationship Type="http://schemas.openxmlformats.org/officeDocument/2006/relationships/slide" Target="/ppt/slides/slide2.xml" Id="R30b859904ac945e5" /><Relationship Type="http://schemas.openxmlformats.org/officeDocument/2006/relationships/slide" Target="/ppt/slides/slide3.xml" Id="R5375911cd307482b" /><Relationship Type="http://schemas.openxmlformats.org/officeDocument/2006/relationships/slide" Target="/ppt/slides/slide4.xml" Id="R68c2e45aa62442db" /><Relationship Type="http://schemas.openxmlformats.org/officeDocument/2006/relationships/slide" Target="/ppt/slides/slide5.xml" Id="R3ca4a783f46a467d" /><Relationship Type="http://schemas.openxmlformats.org/officeDocument/2006/relationships/slide" Target="/ppt/slides/slide6.xml" Id="Ra1c6061c56aa463c" /><Relationship Type="http://schemas.openxmlformats.org/officeDocument/2006/relationships/slide" Target="/ppt/slides/slide7.xml" Id="R34a89c17e61240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a4836817ab42a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96c94869cc48f7" /><Relationship Type="http://schemas.openxmlformats.org/officeDocument/2006/relationships/theme" Target="/ppt/slideMasters/theme/theme1.xml" Id="Raa00a9fa394f47c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96c94869cc48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1590b9f3d746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25244ef0a641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0e7a387962440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d2084f6d334f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81cb213a0c4d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2017b8578546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ee78629ef4e7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ÅKROKEN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ÅKROKEN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ÅKROKEN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ÅKROKEN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ÅKROKEN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ÅKROKEN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−71 048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225 642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6 916 225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6 981 902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ÅKROKEN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WENSTAD KJELL ENDRE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ÅKROKEN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975 962 563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ÅKROKEN INVEST AS</a:t>
            </a:r>
          </a:p>
        </p:txBody>
      </p:sp>
    </p:spTree>
  </p:cSld>
  <p:clrMapOvr>
    <a:masterClrMapping xmlns:a="http://schemas.openxmlformats.org/drawingml/2006/main"/>
  </p:clrMapOvr>
</p:sld>
</file>