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1b81f78561542c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a2e8772e2bd4d19"/>
  </p:sldMasterIdLst>
  <p:sldIdLst>
    <p:sldId xmlns:r="http://schemas.openxmlformats.org/officeDocument/2006/relationships" id="256" r:id="R46f037fb587f4f42"/>
    <p:sldId xmlns:r="http://schemas.openxmlformats.org/officeDocument/2006/relationships" id="257" r:id="R6d95594b5ed24160"/>
    <p:sldId xmlns:r="http://schemas.openxmlformats.org/officeDocument/2006/relationships" id="258" r:id="Ra9b9518401284746"/>
    <p:sldId xmlns:r="http://schemas.openxmlformats.org/officeDocument/2006/relationships" id="259" r:id="R1e3823d7390f4fd1"/>
    <p:sldId xmlns:r="http://schemas.openxmlformats.org/officeDocument/2006/relationships" id="260" r:id="Rcca2a2aabb264208"/>
    <p:sldId xmlns:r="http://schemas.openxmlformats.org/officeDocument/2006/relationships" id="261" r:id="R341c4c9ae20d494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a2e8772e2bd4d19" /><Relationship Type="http://schemas.openxmlformats.org/officeDocument/2006/relationships/slide" Target="/ppt/slides/slide1.xml" Id="R46f037fb587f4f42" /><Relationship Type="http://schemas.openxmlformats.org/officeDocument/2006/relationships/slide" Target="/ppt/slides/slide2.xml" Id="R6d95594b5ed24160" /><Relationship Type="http://schemas.openxmlformats.org/officeDocument/2006/relationships/slide" Target="/ppt/slides/slide3.xml" Id="Ra9b9518401284746" /><Relationship Type="http://schemas.openxmlformats.org/officeDocument/2006/relationships/slide" Target="/ppt/slides/slide4.xml" Id="R1e3823d7390f4fd1" /><Relationship Type="http://schemas.openxmlformats.org/officeDocument/2006/relationships/slide" Target="/ppt/slides/slide5.xml" Id="Rcca2a2aabb264208" /><Relationship Type="http://schemas.openxmlformats.org/officeDocument/2006/relationships/slide" Target="/ppt/slides/slide6.xml" Id="R341c4c9ae20d494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77e7024957443d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d2faf74949417d" /><Relationship Type="http://schemas.openxmlformats.org/officeDocument/2006/relationships/theme" Target="/ppt/slideMasters/theme/theme1.xml" Id="R553fa2304a294ab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dd2faf74949417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6f4a2cbe8d492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67c62dbc5e471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5a6ff3b8974b2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feb186b1a947c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1883d362c04ab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93ef11fdfb4e9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TOTAL RENHOLD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TOTAL RENHOLD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TOTAL RENHOLD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TOTAL RENHOLD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TOTAL RENHOLD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TOTAL RENHOLD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2017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37 324 951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2 203 449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1 781 797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1 495 856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14 958 488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TOTAL RENHOLD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975 949 869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TOTAL RENHOLD AS</a:t>
            </a:r>
          </a:p>
        </p:txBody>
      </p:sp>
    </p:spTree>
  </p:cSld>
  <p:clrMapOvr>
    <a:masterClrMapping xmlns:a="http://schemas.openxmlformats.org/drawingml/2006/main"/>
  </p:clrMapOvr>
</p:sld>
</file>