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f6bb3d55c443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574e6c28a14fa9"/>
  </p:sldMasterIdLst>
  <p:sldIdLst>
    <p:sldId xmlns:r="http://schemas.openxmlformats.org/officeDocument/2006/relationships" id="256" r:id="R646ff69fa4ec4a5d"/>
    <p:sldId xmlns:r="http://schemas.openxmlformats.org/officeDocument/2006/relationships" id="257" r:id="R54b94d1b7a0c4b6a"/>
    <p:sldId xmlns:r="http://schemas.openxmlformats.org/officeDocument/2006/relationships" id="258" r:id="R47fd09c6a3d844bb"/>
    <p:sldId xmlns:r="http://schemas.openxmlformats.org/officeDocument/2006/relationships" id="259" r:id="R6a5ccd409cff4212"/>
    <p:sldId xmlns:r="http://schemas.openxmlformats.org/officeDocument/2006/relationships" id="260" r:id="R11e2bd46dd8a473f"/>
    <p:sldId xmlns:r="http://schemas.openxmlformats.org/officeDocument/2006/relationships" id="261" r:id="R9c8be6d73b6f4e0e"/>
    <p:sldId xmlns:r="http://schemas.openxmlformats.org/officeDocument/2006/relationships" id="262" r:id="R2b4483f1c9b949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574e6c28a14fa9" /><Relationship Type="http://schemas.openxmlformats.org/officeDocument/2006/relationships/slide" Target="/ppt/slides/slide1.xml" Id="R646ff69fa4ec4a5d" /><Relationship Type="http://schemas.openxmlformats.org/officeDocument/2006/relationships/slide" Target="/ppt/slides/slide2.xml" Id="R54b94d1b7a0c4b6a" /><Relationship Type="http://schemas.openxmlformats.org/officeDocument/2006/relationships/slide" Target="/ppt/slides/slide3.xml" Id="R47fd09c6a3d844bb" /><Relationship Type="http://schemas.openxmlformats.org/officeDocument/2006/relationships/slide" Target="/ppt/slides/slide4.xml" Id="R6a5ccd409cff4212" /><Relationship Type="http://schemas.openxmlformats.org/officeDocument/2006/relationships/slide" Target="/ppt/slides/slide5.xml" Id="R11e2bd46dd8a473f" /><Relationship Type="http://schemas.openxmlformats.org/officeDocument/2006/relationships/slide" Target="/ppt/slides/slide6.xml" Id="R9c8be6d73b6f4e0e" /><Relationship Type="http://schemas.openxmlformats.org/officeDocument/2006/relationships/slide" Target="/ppt/slides/slide7.xml" Id="R2b4483f1c9b949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d94f2801ab49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715b528c44cc1" /><Relationship Type="http://schemas.openxmlformats.org/officeDocument/2006/relationships/theme" Target="/ppt/slideMasters/theme/theme1.xml" Id="R2b53237d93a341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1715b528c44c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5730e8143d45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6b01d38c34e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2058af80647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a18a289d24c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7e7fcf2794b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71fcaaf8349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28396adc742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TRIANGELEN EIENDOMSSELSKAP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TRIANGELEN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TRIANGELEN EIENDOMSSELSKAP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TRIANGELEN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TRIANGELEN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TRIANGELEN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2 952 412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2 090 909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789 359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4 349 951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25 439 523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TRIANGELEN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GVAALA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TRIANGELEN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Hjellegate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3724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54 55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975 932 923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TRIANGELEN EIENDOMSSELSKAP AS</a:t>
            </a:r>
          </a:p>
        </p:txBody>
      </p:sp>
    </p:spTree>
  </p:cSld>
  <p:clrMapOvr>
    <a:masterClrMapping xmlns:a="http://schemas.openxmlformats.org/drawingml/2006/main"/>
  </p:clrMapOvr>
</p:sld>
</file>