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196860ec142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2e5dfea72548e6"/>
  </p:sldMasterIdLst>
  <p:sldIdLst>
    <p:sldId xmlns:r="http://schemas.openxmlformats.org/officeDocument/2006/relationships" id="256" r:id="Ra11f8d6011294592"/>
    <p:sldId xmlns:r="http://schemas.openxmlformats.org/officeDocument/2006/relationships" id="257" r:id="R0cf588da97594460"/>
    <p:sldId xmlns:r="http://schemas.openxmlformats.org/officeDocument/2006/relationships" id="258" r:id="Rce6d85d31dbd4b99"/>
    <p:sldId xmlns:r="http://schemas.openxmlformats.org/officeDocument/2006/relationships" id="259" r:id="Rfa2dbf533b3642d5"/>
    <p:sldId xmlns:r="http://schemas.openxmlformats.org/officeDocument/2006/relationships" id="260" r:id="Ra877654acb814729"/>
    <p:sldId xmlns:r="http://schemas.openxmlformats.org/officeDocument/2006/relationships" id="261" r:id="R26b9c44957e84d94"/>
    <p:sldId xmlns:r="http://schemas.openxmlformats.org/officeDocument/2006/relationships" id="262" r:id="R53a49882f6b5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e5dfea72548e6" /><Relationship Type="http://schemas.openxmlformats.org/officeDocument/2006/relationships/slide" Target="/ppt/slides/slide1.xml" Id="Ra11f8d6011294592" /><Relationship Type="http://schemas.openxmlformats.org/officeDocument/2006/relationships/slide" Target="/ppt/slides/slide2.xml" Id="R0cf588da97594460" /><Relationship Type="http://schemas.openxmlformats.org/officeDocument/2006/relationships/slide" Target="/ppt/slides/slide3.xml" Id="Rce6d85d31dbd4b99" /><Relationship Type="http://schemas.openxmlformats.org/officeDocument/2006/relationships/slide" Target="/ppt/slides/slide4.xml" Id="Rfa2dbf533b3642d5" /><Relationship Type="http://schemas.openxmlformats.org/officeDocument/2006/relationships/slide" Target="/ppt/slides/slide5.xml" Id="Ra877654acb814729" /><Relationship Type="http://schemas.openxmlformats.org/officeDocument/2006/relationships/slide" Target="/ppt/slides/slide6.xml" Id="R26b9c44957e84d94" /><Relationship Type="http://schemas.openxmlformats.org/officeDocument/2006/relationships/slide" Target="/ppt/slides/slide7.xml" Id="R53a49882f6b5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c563a6d2f40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839619b0c48cf" /><Relationship Type="http://schemas.openxmlformats.org/officeDocument/2006/relationships/theme" Target="/ppt/slideMasters/theme/theme1.xml" Id="R08298aa86b7b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839619b0c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877b9e7ca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44235f9cb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a6e0f208041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716064282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54f0501714b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34ad854064e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3bc300451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