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95aa084fe447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029093ffa94caf"/>
  </p:sldMasterIdLst>
  <p:sldIdLst>
    <p:sldId xmlns:r="http://schemas.openxmlformats.org/officeDocument/2006/relationships" id="256" r:id="Rb345051dde144625"/>
    <p:sldId xmlns:r="http://schemas.openxmlformats.org/officeDocument/2006/relationships" id="257" r:id="Rf9c49ccaabe54444"/>
    <p:sldId xmlns:r="http://schemas.openxmlformats.org/officeDocument/2006/relationships" id="258" r:id="R3ecf1f7789824316"/>
    <p:sldId xmlns:r="http://schemas.openxmlformats.org/officeDocument/2006/relationships" id="259" r:id="R77abe9859eb14a3d"/>
    <p:sldId xmlns:r="http://schemas.openxmlformats.org/officeDocument/2006/relationships" id="260" r:id="R55da9444c9da45d6"/>
    <p:sldId xmlns:r="http://schemas.openxmlformats.org/officeDocument/2006/relationships" id="261" r:id="Rdca6a283ee7c40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29093ffa94caf" /><Relationship Type="http://schemas.openxmlformats.org/officeDocument/2006/relationships/slide" Target="/ppt/slides/slide1.xml" Id="Rb345051dde144625" /><Relationship Type="http://schemas.openxmlformats.org/officeDocument/2006/relationships/slide" Target="/ppt/slides/slide2.xml" Id="Rf9c49ccaabe54444" /><Relationship Type="http://schemas.openxmlformats.org/officeDocument/2006/relationships/slide" Target="/ppt/slides/slide3.xml" Id="R3ecf1f7789824316" /><Relationship Type="http://schemas.openxmlformats.org/officeDocument/2006/relationships/slide" Target="/ppt/slides/slide4.xml" Id="R77abe9859eb14a3d" /><Relationship Type="http://schemas.openxmlformats.org/officeDocument/2006/relationships/slide" Target="/ppt/slides/slide5.xml" Id="R55da9444c9da45d6" /><Relationship Type="http://schemas.openxmlformats.org/officeDocument/2006/relationships/slide" Target="/ppt/slides/slide6.xml" Id="Rdca6a283ee7c40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f646d034840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94d3afa094dbe" /><Relationship Type="http://schemas.openxmlformats.org/officeDocument/2006/relationships/theme" Target="/ppt/slideMasters/theme/theme1.xml" Id="R98392df95ed44b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e94d3afa094d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cb10bf98d42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8aee629894b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8129a86ea43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d9896bc0c49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1649dc82f46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dc6cb50d84c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