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846528d6e146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07f2cded124a97"/>
  </p:sldMasterIdLst>
  <p:sldIdLst>
    <p:sldId xmlns:r="http://schemas.openxmlformats.org/officeDocument/2006/relationships" id="256" r:id="R31bb999999494607"/>
    <p:sldId xmlns:r="http://schemas.openxmlformats.org/officeDocument/2006/relationships" id="257" r:id="Rd502aa3237324dce"/>
    <p:sldId xmlns:r="http://schemas.openxmlformats.org/officeDocument/2006/relationships" id="258" r:id="R8b5746861f4d4e1b"/>
    <p:sldId xmlns:r="http://schemas.openxmlformats.org/officeDocument/2006/relationships" id="259" r:id="R911bd86eb7d046b1"/>
    <p:sldId xmlns:r="http://schemas.openxmlformats.org/officeDocument/2006/relationships" id="260" r:id="R9cce98d7ad7d4d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7f2cded124a97" /><Relationship Type="http://schemas.openxmlformats.org/officeDocument/2006/relationships/slide" Target="/ppt/slides/slide1.xml" Id="R31bb999999494607" /><Relationship Type="http://schemas.openxmlformats.org/officeDocument/2006/relationships/slide" Target="/ppt/slides/slide2.xml" Id="Rd502aa3237324dce" /><Relationship Type="http://schemas.openxmlformats.org/officeDocument/2006/relationships/slide" Target="/ppt/slides/slide3.xml" Id="R8b5746861f4d4e1b" /><Relationship Type="http://schemas.openxmlformats.org/officeDocument/2006/relationships/slide" Target="/ppt/slides/slide4.xml" Id="R911bd86eb7d046b1" /><Relationship Type="http://schemas.openxmlformats.org/officeDocument/2006/relationships/slide" Target="/ppt/slides/slide5.xml" Id="R9cce98d7ad7d4d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c5a120da274a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94ef0498d4a42" /><Relationship Type="http://schemas.openxmlformats.org/officeDocument/2006/relationships/theme" Target="/ppt/slideMasters/theme/theme1.xml" Id="R0393bfd1bd664f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194ef0498d4a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38bd0696644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868b6e8cc40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cc12ac40b46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8378599e74b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37bca44ab47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TRAKTOR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975 901 637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TRAKTOR AS</a:t>
            </a:r>
          </a:p>
        </p:txBody>
      </p:sp>
    </p:spTree>
  </p:cSld>
  <p:clrMapOvr>
    <a:masterClrMapping xmlns:a="http://schemas.openxmlformats.org/drawingml/2006/main"/>
  </p:clrMapOvr>
</p:sld>
</file>