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8bb0dbae0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365a8383f477b"/>
  </p:sldMasterIdLst>
  <p:sldIdLst>
    <p:sldId xmlns:r="http://schemas.openxmlformats.org/officeDocument/2006/relationships" id="256" r:id="Ra11924f80c5c4aed"/>
    <p:sldId xmlns:r="http://schemas.openxmlformats.org/officeDocument/2006/relationships" id="257" r:id="R4770cd20901f4efc"/>
    <p:sldId xmlns:r="http://schemas.openxmlformats.org/officeDocument/2006/relationships" id="258" r:id="R2820c8b19faa4c2a"/>
    <p:sldId xmlns:r="http://schemas.openxmlformats.org/officeDocument/2006/relationships" id="259" r:id="Rc0a7c423adf94d2d"/>
    <p:sldId xmlns:r="http://schemas.openxmlformats.org/officeDocument/2006/relationships" id="260" r:id="R1254f97e7f974960"/>
    <p:sldId xmlns:r="http://schemas.openxmlformats.org/officeDocument/2006/relationships" id="261" r:id="R78fc8cd8db15472e"/>
    <p:sldId xmlns:r="http://schemas.openxmlformats.org/officeDocument/2006/relationships" id="262" r:id="R7f93520841dd4b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365a8383f477b" /><Relationship Type="http://schemas.openxmlformats.org/officeDocument/2006/relationships/slide" Target="/ppt/slides/slide1.xml" Id="Ra11924f80c5c4aed" /><Relationship Type="http://schemas.openxmlformats.org/officeDocument/2006/relationships/slide" Target="/ppt/slides/slide2.xml" Id="R4770cd20901f4efc" /><Relationship Type="http://schemas.openxmlformats.org/officeDocument/2006/relationships/slide" Target="/ppt/slides/slide3.xml" Id="R2820c8b19faa4c2a" /><Relationship Type="http://schemas.openxmlformats.org/officeDocument/2006/relationships/slide" Target="/ppt/slides/slide4.xml" Id="Rc0a7c423adf94d2d" /><Relationship Type="http://schemas.openxmlformats.org/officeDocument/2006/relationships/slide" Target="/ppt/slides/slide5.xml" Id="R1254f97e7f974960" /><Relationship Type="http://schemas.openxmlformats.org/officeDocument/2006/relationships/slide" Target="/ppt/slides/slide6.xml" Id="R78fc8cd8db15472e" /><Relationship Type="http://schemas.openxmlformats.org/officeDocument/2006/relationships/slide" Target="/ppt/slides/slide7.xml" Id="R7f93520841dd4b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6b3a73a95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979d895224ae9" /><Relationship Type="http://schemas.openxmlformats.org/officeDocument/2006/relationships/theme" Target="/ppt/slideMasters/theme/theme1.xml" Id="R021f4f6796464c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979d89522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f67cf45f441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a8dcd979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7503dfaa7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0e47bbf48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6e5f4360d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0815f8b1645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8d2f812d3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PM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PM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4 332 351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2 483 541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PAUL WILLIAM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MERETE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Paul W. Hansen, Grevlingvegen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66 21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PM INVEST AS</a:t>
            </a:r>
          </a:p>
        </p:txBody>
      </p:sp>
    </p:spTree>
  </p:cSld>
  <p:clrMapOvr>
    <a:masterClrMapping xmlns:a="http://schemas.openxmlformats.org/drawingml/2006/main"/>
  </p:clrMapOvr>
</p:sld>
</file>