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bfc405e0284d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b96c50c7a490c"/>
  </p:sldMasterIdLst>
  <p:sldIdLst>
    <p:sldId xmlns:r="http://schemas.openxmlformats.org/officeDocument/2006/relationships" id="256" r:id="Rc0a8eae039344e9c"/>
    <p:sldId xmlns:r="http://schemas.openxmlformats.org/officeDocument/2006/relationships" id="257" r:id="R2825920aa48741ca"/>
    <p:sldId xmlns:r="http://schemas.openxmlformats.org/officeDocument/2006/relationships" id="258" r:id="Rb23cf8b88fa24d9d"/>
    <p:sldId xmlns:r="http://schemas.openxmlformats.org/officeDocument/2006/relationships" id="259" r:id="R44881316f321433a"/>
    <p:sldId xmlns:r="http://schemas.openxmlformats.org/officeDocument/2006/relationships" id="260" r:id="R4d6e9fb224c64675"/>
    <p:sldId xmlns:r="http://schemas.openxmlformats.org/officeDocument/2006/relationships" id="261" r:id="Rd1e5ab64bdb746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b96c50c7a490c" /><Relationship Type="http://schemas.openxmlformats.org/officeDocument/2006/relationships/slide" Target="/ppt/slides/slide1.xml" Id="Rc0a8eae039344e9c" /><Relationship Type="http://schemas.openxmlformats.org/officeDocument/2006/relationships/slide" Target="/ppt/slides/slide2.xml" Id="R2825920aa48741ca" /><Relationship Type="http://schemas.openxmlformats.org/officeDocument/2006/relationships/slide" Target="/ppt/slides/slide3.xml" Id="Rb23cf8b88fa24d9d" /><Relationship Type="http://schemas.openxmlformats.org/officeDocument/2006/relationships/slide" Target="/ppt/slides/slide4.xml" Id="R44881316f321433a" /><Relationship Type="http://schemas.openxmlformats.org/officeDocument/2006/relationships/slide" Target="/ppt/slides/slide5.xml" Id="R4d6e9fb224c64675" /><Relationship Type="http://schemas.openxmlformats.org/officeDocument/2006/relationships/slide" Target="/ppt/slides/slide6.xml" Id="Rd1e5ab64bdb746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65d2c56aa746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eef61f8d6461e" /><Relationship Type="http://schemas.openxmlformats.org/officeDocument/2006/relationships/theme" Target="/ppt/slideMasters/theme/theme1.xml" Id="Rfd3b03041f6c40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ceef61f8d6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96581cc54d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0f88139dc4f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682d9d7f54f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fbe039fd7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c483783e347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662efb00149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SKIPSREDER TOM WILHELMSENS STIFTELSE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SKIPSREDER TOM WILHELMSENS STIFTELSE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73 031 333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26 366 270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27 639 646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202 553 877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289 541 369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58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wwh.osl.twfoundation@wilhelmsen.com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975 893 243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SKIPSREDER TOM WILHELMSENS STIFTELSE</a:t>
            </a:r>
          </a:p>
        </p:txBody>
      </p:sp>
    </p:spTree>
  </p:cSld>
  <p:clrMapOvr>
    <a:masterClrMapping xmlns:a="http://schemas.openxmlformats.org/drawingml/2006/main"/>
  </p:clrMapOvr>
</p:sld>
</file>