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17eb780c1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61caf508d46cb"/>
  </p:sldMasterIdLst>
  <p:sldIdLst>
    <p:sldId xmlns:r="http://schemas.openxmlformats.org/officeDocument/2006/relationships" id="256" r:id="R1099e56a64754636"/>
    <p:sldId xmlns:r="http://schemas.openxmlformats.org/officeDocument/2006/relationships" id="257" r:id="Rc1e0854489ad486e"/>
    <p:sldId xmlns:r="http://schemas.openxmlformats.org/officeDocument/2006/relationships" id="258" r:id="R5faab1b3f4b7456b"/>
    <p:sldId xmlns:r="http://schemas.openxmlformats.org/officeDocument/2006/relationships" id="259" r:id="R0a5dd32d037b4799"/>
    <p:sldId xmlns:r="http://schemas.openxmlformats.org/officeDocument/2006/relationships" id="260" r:id="Re3bdd4bbdef949f2"/>
    <p:sldId xmlns:r="http://schemas.openxmlformats.org/officeDocument/2006/relationships" id="261" r:id="R954c12c347294173"/>
    <p:sldId xmlns:r="http://schemas.openxmlformats.org/officeDocument/2006/relationships" id="262" r:id="R661630dd91ab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61caf508d46cb" /><Relationship Type="http://schemas.openxmlformats.org/officeDocument/2006/relationships/slide" Target="/ppt/slides/slide1.xml" Id="R1099e56a64754636" /><Relationship Type="http://schemas.openxmlformats.org/officeDocument/2006/relationships/slide" Target="/ppt/slides/slide2.xml" Id="Rc1e0854489ad486e" /><Relationship Type="http://schemas.openxmlformats.org/officeDocument/2006/relationships/slide" Target="/ppt/slides/slide3.xml" Id="R5faab1b3f4b7456b" /><Relationship Type="http://schemas.openxmlformats.org/officeDocument/2006/relationships/slide" Target="/ppt/slides/slide4.xml" Id="R0a5dd32d037b4799" /><Relationship Type="http://schemas.openxmlformats.org/officeDocument/2006/relationships/slide" Target="/ppt/slides/slide5.xml" Id="Re3bdd4bbdef949f2" /><Relationship Type="http://schemas.openxmlformats.org/officeDocument/2006/relationships/slide" Target="/ppt/slides/slide6.xml" Id="R954c12c347294173" /><Relationship Type="http://schemas.openxmlformats.org/officeDocument/2006/relationships/slide" Target="/ppt/slides/slide7.xml" Id="R661630dd91ab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87b8e4f8f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11f65b1de4ef0" /><Relationship Type="http://schemas.openxmlformats.org/officeDocument/2006/relationships/theme" Target="/ppt/slideMasters/theme/theme1.xml" Id="R8c6f7a06d17f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11f65b1de4e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ac64db83a46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a4d2f7bb446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54e22b4b149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bb1dc21424a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fe1a1b0644d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f92388b1b44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d977a99b1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NORAMIX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NORAMIX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NORAMIX INVEST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NORAMIX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NORAMIX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NORAMIX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9 808 811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2 288 547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2 442 969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59 959 809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109 931 841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NORAMIX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KEERTHIVARMAN RASAMANICKAM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NORAMIX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Liamyrane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39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keerthi@noramix.com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975 856 933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NORAMIX INVEST AS</a:t>
            </a:r>
          </a:p>
        </p:txBody>
      </p:sp>
    </p:spTree>
  </p:cSld>
  <p:clrMapOvr>
    <a:masterClrMapping xmlns:a="http://schemas.openxmlformats.org/drawingml/2006/main"/>
  </p:clrMapOvr>
</p:sld>
</file>