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40bb02cc0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c0f45752e4868"/>
  </p:sldMasterIdLst>
  <p:sldIdLst>
    <p:sldId xmlns:r="http://schemas.openxmlformats.org/officeDocument/2006/relationships" id="256" r:id="R1ff08e12368d4bee"/>
    <p:sldId xmlns:r="http://schemas.openxmlformats.org/officeDocument/2006/relationships" id="257" r:id="R70822ba40991445f"/>
    <p:sldId xmlns:r="http://schemas.openxmlformats.org/officeDocument/2006/relationships" id="258" r:id="Rf764670bb56442b0"/>
    <p:sldId xmlns:r="http://schemas.openxmlformats.org/officeDocument/2006/relationships" id="259" r:id="R948841dfac424f49"/>
    <p:sldId xmlns:r="http://schemas.openxmlformats.org/officeDocument/2006/relationships" id="260" r:id="R6f85bbccbfc3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c0f45752e4868" /><Relationship Type="http://schemas.openxmlformats.org/officeDocument/2006/relationships/slide" Target="/ppt/slides/slide1.xml" Id="R1ff08e12368d4bee" /><Relationship Type="http://schemas.openxmlformats.org/officeDocument/2006/relationships/slide" Target="/ppt/slides/slide2.xml" Id="R70822ba40991445f" /><Relationship Type="http://schemas.openxmlformats.org/officeDocument/2006/relationships/slide" Target="/ppt/slides/slide3.xml" Id="Rf764670bb56442b0" /><Relationship Type="http://schemas.openxmlformats.org/officeDocument/2006/relationships/slide" Target="/ppt/slides/slide4.xml" Id="R948841dfac424f49" /><Relationship Type="http://schemas.openxmlformats.org/officeDocument/2006/relationships/slide" Target="/ppt/slides/slide5.xml" Id="R6f85bbccbfc3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cc9a66460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426b0bddf418b" /><Relationship Type="http://schemas.openxmlformats.org/officeDocument/2006/relationships/theme" Target="/ppt/slideMasters/theme/theme1.xml" Id="R4134eb779827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426b0bddf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37bf07be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adf4e1d5b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de28c3c2b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6f35719f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57aad17ef4c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