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872b5a832d41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d8df9b8d8943dc"/>
  </p:sldMasterIdLst>
  <p:sldIdLst>
    <p:sldId xmlns:r="http://schemas.openxmlformats.org/officeDocument/2006/relationships" id="256" r:id="R280857b99ada4dda"/>
    <p:sldId xmlns:r="http://schemas.openxmlformats.org/officeDocument/2006/relationships" id="257" r:id="Re66f89ac708144c6"/>
    <p:sldId xmlns:r="http://schemas.openxmlformats.org/officeDocument/2006/relationships" id="258" r:id="Ra1163d8e1f9f4f86"/>
    <p:sldId xmlns:r="http://schemas.openxmlformats.org/officeDocument/2006/relationships" id="259" r:id="R948b486907f34497"/>
    <p:sldId xmlns:r="http://schemas.openxmlformats.org/officeDocument/2006/relationships" id="260" r:id="R6e7173fa7d6847dd"/>
    <p:sldId xmlns:r="http://schemas.openxmlformats.org/officeDocument/2006/relationships" id="261" r:id="Rf765706b1f044f0f"/>
    <p:sldId xmlns:r="http://schemas.openxmlformats.org/officeDocument/2006/relationships" id="262" r:id="R400ab9178e4649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d8df9b8d8943dc" /><Relationship Type="http://schemas.openxmlformats.org/officeDocument/2006/relationships/slide" Target="/ppt/slides/slide1.xml" Id="R280857b99ada4dda" /><Relationship Type="http://schemas.openxmlformats.org/officeDocument/2006/relationships/slide" Target="/ppt/slides/slide2.xml" Id="Re66f89ac708144c6" /><Relationship Type="http://schemas.openxmlformats.org/officeDocument/2006/relationships/slide" Target="/ppt/slides/slide3.xml" Id="Ra1163d8e1f9f4f86" /><Relationship Type="http://schemas.openxmlformats.org/officeDocument/2006/relationships/slide" Target="/ppt/slides/slide4.xml" Id="R948b486907f34497" /><Relationship Type="http://schemas.openxmlformats.org/officeDocument/2006/relationships/slide" Target="/ppt/slides/slide5.xml" Id="R6e7173fa7d6847dd" /><Relationship Type="http://schemas.openxmlformats.org/officeDocument/2006/relationships/slide" Target="/ppt/slides/slide6.xml" Id="Rf765706b1f044f0f" /><Relationship Type="http://schemas.openxmlformats.org/officeDocument/2006/relationships/slide" Target="/ppt/slides/slide7.xml" Id="R400ab9178e4649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9757d6270642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5725757ab4104" /><Relationship Type="http://schemas.openxmlformats.org/officeDocument/2006/relationships/theme" Target="/ppt/slideMasters/theme/theme1.xml" Id="Rb4a32a7f648446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95725757ab41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c8a07238042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e895661164f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dbe71307541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2988607fa47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b07ea083941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d6ad56b374c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d6fefc8df42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RØRVIKS BEGRAVELSESBYRÅ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RØRVIKS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RØRVIKS BEGRAVELSESBYRÅ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RØRVIKS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RØRVIKS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RØRVIKS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5 597 711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1 039 483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842 748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2 574 085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3 254 016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RØRVIKS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DREVLAND PETTER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RØRVIKS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 Bruns gate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8657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17 06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kontor@rorvikbegravelse.no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www.rorvikbegravelse.no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975 823 091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RØRVIKS BEGRAVELSESBYRÅ AS</a:t>
            </a:r>
          </a:p>
        </p:txBody>
      </p:sp>
    </p:spTree>
  </p:cSld>
  <p:clrMapOvr>
    <a:masterClrMapping xmlns:a="http://schemas.openxmlformats.org/drawingml/2006/main"/>
  </p:clrMapOvr>
</p:sld>
</file>