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af9c8c3bb648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02c31c8f864a45"/>
  </p:sldMasterIdLst>
  <p:sldIdLst>
    <p:sldId xmlns:r="http://schemas.openxmlformats.org/officeDocument/2006/relationships" id="256" r:id="R52c37f884bd147cb"/>
    <p:sldId xmlns:r="http://schemas.openxmlformats.org/officeDocument/2006/relationships" id="257" r:id="R9cad56b784264f96"/>
    <p:sldId xmlns:r="http://schemas.openxmlformats.org/officeDocument/2006/relationships" id="258" r:id="Radd2dfaabd7d4291"/>
    <p:sldId xmlns:r="http://schemas.openxmlformats.org/officeDocument/2006/relationships" id="259" r:id="Rb413517d0451461e"/>
    <p:sldId xmlns:r="http://schemas.openxmlformats.org/officeDocument/2006/relationships" id="260" r:id="R8de418e1e53348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02c31c8f864a45" /><Relationship Type="http://schemas.openxmlformats.org/officeDocument/2006/relationships/slide" Target="/ppt/slides/slide1.xml" Id="R52c37f884bd147cb" /><Relationship Type="http://schemas.openxmlformats.org/officeDocument/2006/relationships/slide" Target="/ppt/slides/slide2.xml" Id="R9cad56b784264f96" /><Relationship Type="http://schemas.openxmlformats.org/officeDocument/2006/relationships/slide" Target="/ppt/slides/slide3.xml" Id="Radd2dfaabd7d4291" /><Relationship Type="http://schemas.openxmlformats.org/officeDocument/2006/relationships/slide" Target="/ppt/slides/slide4.xml" Id="Rb413517d0451461e" /><Relationship Type="http://schemas.openxmlformats.org/officeDocument/2006/relationships/slide" Target="/ppt/slides/slide5.xml" Id="R8de418e1e53348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08c15fdf7049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2f285c40c4100" /><Relationship Type="http://schemas.openxmlformats.org/officeDocument/2006/relationships/theme" Target="/ppt/slideMasters/theme/theme1.xml" Id="Re577c679e3b04a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f2f285c40c41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c6c65d3d543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41e70afff40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8e8a5012d40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8216c53b249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491f2d4904a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ECOARC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ECOARC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ECOARC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ECOARC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ECOARC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ECOARC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975 807 177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ECOARC AS</a:t>
            </a:r>
          </a:p>
        </p:txBody>
      </p:sp>
    </p:spTree>
  </p:cSld>
  <p:clrMapOvr>
    <a:masterClrMapping xmlns:a="http://schemas.openxmlformats.org/drawingml/2006/main"/>
  </p:clrMapOvr>
</p:sld>
</file>