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3c5539775c4c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e85373e984006"/>
  </p:sldMasterIdLst>
  <p:sldIdLst>
    <p:sldId xmlns:r="http://schemas.openxmlformats.org/officeDocument/2006/relationships" id="256" r:id="R335d6d8a1b3640f3"/>
    <p:sldId xmlns:r="http://schemas.openxmlformats.org/officeDocument/2006/relationships" id="257" r:id="R07f7902238264312"/>
    <p:sldId xmlns:r="http://schemas.openxmlformats.org/officeDocument/2006/relationships" id="258" r:id="R3d191b33903d4094"/>
    <p:sldId xmlns:r="http://schemas.openxmlformats.org/officeDocument/2006/relationships" id="259" r:id="R09993c08b18746c4"/>
    <p:sldId xmlns:r="http://schemas.openxmlformats.org/officeDocument/2006/relationships" id="260" r:id="R8b0c9a5e706f41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e85373e984006" /><Relationship Type="http://schemas.openxmlformats.org/officeDocument/2006/relationships/slide" Target="/ppt/slides/slide1.xml" Id="R335d6d8a1b3640f3" /><Relationship Type="http://schemas.openxmlformats.org/officeDocument/2006/relationships/slide" Target="/ppt/slides/slide2.xml" Id="R07f7902238264312" /><Relationship Type="http://schemas.openxmlformats.org/officeDocument/2006/relationships/slide" Target="/ppt/slides/slide3.xml" Id="R3d191b33903d4094" /><Relationship Type="http://schemas.openxmlformats.org/officeDocument/2006/relationships/slide" Target="/ppt/slides/slide4.xml" Id="R09993c08b18746c4" /><Relationship Type="http://schemas.openxmlformats.org/officeDocument/2006/relationships/slide" Target="/ppt/slides/slide5.xml" Id="R8b0c9a5e706f41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4b711cab3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4e74e5d08471d" /><Relationship Type="http://schemas.openxmlformats.org/officeDocument/2006/relationships/theme" Target="/ppt/slideMasters/theme/theme1.xml" Id="R2cc5f66d71d948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4e74e5d08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49c3e3f7c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6ce775341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dbed9ceee4e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9d2a42586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b34803fc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