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244e82f3af49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a106fa20fa4dec"/>
  </p:sldMasterIdLst>
  <p:sldIdLst>
    <p:sldId xmlns:r="http://schemas.openxmlformats.org/officeDocument/2006/relationships" id="256" r:id="Rb9840558fd454441"/>
    <p:sldId xmlns:r="http://schemas.openxmlformats.org/officeDocument/2006/relationships" id="257" r:id="R88efe81fb0794c92"/>
    <p:sldId xmlns:r="http://schemas.openxmlformats.org/officeDocument/2006/relationships" id="258" r:id="Ra9c622bb950a4f75"/>
    <p:sldId xmlns:r="http://schemas.openxmlformats.org/officeDocument/2006/relationships" id="259" r:id="R1fb810ba84ef44d9"/>
    <p:sldId xmlns:r="http://schemas.openxmlformats.org/officeDocument/2006/relationships" id="260" r:id="Rcd24d436f5f643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a106fa20fa4dec" /><Relationship Type="http://schemas.openxmlformats.org/officeDocument/2006/relationships/slide" Target="/ppt/slides/slide1.xml" Id="Rb9840558fd454441" /><Relationship Type="http://schemas.openxmlformats.org/officeDocument/2006/relationships/slide" Target="/ppt/slides/slide2.xml" Id="R88efe81fb0794c92" /><Relationship Type="http://schemas.openxmlformats.org/officeDocument/2006/relationships/slide" Target="/ppt/slides/slide3.xml" Id="Ra9c622bb950a4f75" /><Relationship Type="http://schemas.openxmlformats.org/officeDocument/2006/relationships/slide" Target="/ppt/slides/slide4.xml" Id="R1fb810ba84ef44d9" /><Relationship Type="http://schemas.openxmlformats.org/officeDocument/2006/relationships/slide" Target="/ppt/slides/slide5.xml" Id="Rcd24d436f5f643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a38c207ba944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ed16117d1848c2" /><Relationship Type="http://schemas.openxmlformats.org/officeDocument/2006/relationships/theme" Target="/ppt/slideMasters/theme/theme1.xml" Id="Rbc46973e1b744e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ed16117d1848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bf8b6274a646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530c3511d749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f06e8c401245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f17515f3db40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44c96f1e7643c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GJERSTAD HISTORIELAG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GJERSTAD HISTORIELAG ble etablert [år] og holder til i Sundebru.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Kristen Strat, Verksveien 68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4993 Sundebru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www.gjh.no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975 427 633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